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8" r:id="rId3"/>
    <p:sldId id="261" r:id="rId4"/>
    <p:sldId id="262" r:id="rId5"/>
    <p:sldId id="259" r:id="rId6"/>
    <p:sldId id="260" r:id="rId7"/>
    <p:sldId id="266" r:id="rId8"/>
    <p:sldId id="267" r:id="rId9"/>
    <p:sldId id="269" r:id="rId10"/>
    <p:sldId id="273" r:id="rId11"/>
    <p:sldId id="274" r:id="rId12"/>
    <p:sldId id="275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5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51F27-A8AC-4792-9A64-1371990943E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1F1A-161E-4A39-BA57-9E0C1492C67A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0351F27-A8AC-4792-9A64-1371990943E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B51F1A-161E-4A39-BA57-9E0C1492C6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7000"/>
    </mc:Choice>
    <mc:Fallback xmlns="">
      <p:transition spd="slow" advClick="0" advTm="27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в\фоны\природа\фантазии\BG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47667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5715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ЗАНЯТИЕ ПО РАЗВИТИЮ СВЯЗНОЙ РЕЧИ.</a:t>
            </a:r>
          </a:p>
          <a:p>
            <a:r>
              <a:rPr lang="ru-RU" b="1" spc="50" dirty="0" smtClean="0">
                <a:ln w="5715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СОСТАВЛЕНИЕ РАССКАЗА ПО СЕРИИ ПРЕДМЕТНЫХ КАРТИНОК</a:t>
            </a:r>
            <a:endParaRPr lang="ru-RU" b="1" spc="50" dirty="0">
              <a:ln w="57150">
                <a:solidFill>
                  <a:schemeClr val="tx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B\Desktop\белка и заяц\6qs1qw1белочка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03" y="3140968"/>
            <a:ext cx="1619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138363"/>
            <a:ext cx="220027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4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172"/>
    </mc:Choice>
    <mc:Fallback xmlns="">
      <p:transition spd="slow" advClick="0" advTm="111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C:\Users\PB\Desktop\белка и заяц\зимня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PB\Desktop\белка и заяц\белочка на дер зим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49597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PB\Desktop\белка и заяц\белый зая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89" y="2492896"/>
            <a:ext cx="363589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309320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не узнали друг друга..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4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672"/>
    </mc:Choice>
    <mc:Fallback xmlns="">
      <p:transition spd="slow" advClick="0" advTm="1067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PB\Desktop\белка и заяц\зимня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PB\Desktop\белка и заяц\белка летом и ши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54" y="615229"/>
            <a:ext cx="4248472" cy="562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PB\Desktop\белка и заяц\белка на дерев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58016"/>
            <a:ext cx="3960440" cy="570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554" y="6237295"/>
            <a:ext cx="686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Белочка поменяла  рыженькую шубку на серую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1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895"/>
    </mc:Choice>
    <mc:Fallback xmlns="">
      <p:transition spd="slow" advClick="0" advTm="989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PB\Desktop\белка и заяц\зимня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PB\Desktop\белка и заяц\серый зая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865612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PB\Desktop\белка и заяц\белый зая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7"/>
            <a:ext cx="4067944" cy="51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237311"/>
            <a:ext cx="528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зайчик поменял серую шубку на белую.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8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942"/>
    </mc:Choice>
    <mc:Fallback xmlns="">
      <p:transition spd="slow" advClick="0" advTm="1094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9" name="Picture 5" descr="C:\Users\PB\Desktop\белка и заяц\зимня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PB\Desktop\белка и заяц\беличийобе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9237"/>
            <a:ext cx="6984776" cy="488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5696" y="566124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Презентацию подготовила </a:t>
            </a:r>
            <a:r>
              <a:rPr lang="ru-RU" b="1" dirty="0" err="1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СпицынаГ.А</a:t>
            </a:r>
            <a:r>
              <a:rPr lang="ru-RU" b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lvl="0" algn="ctr"/>
            <a:r>
              <a:rPr lang="ru-RU" b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Фотографии взяты из интернета</a:t>
            </a:r>
            <a:endParaRPr lang="ru-RU" b="1" dirty="0">
              <a:ln w="1905"/>
              <a:gradFill>
                <a:gsLst>
                  <a:gs pos="0">
                    <a:srgbClr val="B56FF4">
                      <a:shade val="20000"/>
                      <a:satMod val="200000"/>
                    </a:srgbClr>
                  </a:gs>
                  <a:gs pos="78000">
                    <a:srgbClr val="B56FF4">
                      <a:tint val="90000"/>
                      <a:shade val="89000"/>
                      <a:satMod val="220000"/>
                    </a:srgbClr>
                  </a:gs>
                  <a:gs pos="100000">
                    <a:srgbClr val="B56FF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9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29"/>
    </mc:Choice>
    <mc:Fallback xmlns="">
      <p:transition spd="slow" advClick="0" advTm="482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B\Desktop\белка и заяц\лесная поля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31640" y="5877272"/>
            <a:ext cx="631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лесной полянке встретились белочка и зайчик.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8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929"/>
    </mc:Choice>
    <mc:Fallback xmlns="">
      <p:transition spd="slow" advClick="0" advTm="692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PB\Desktop\белка и заяц\серый заяц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320480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PB\Desktop\белка и заяц\хвос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1764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237312"/>
            <a:ext cx="374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Они понравились друг другу.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76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235"/>
    </mc:Choice>
    <mc:Fallback xmlns="">
      <p:transition spd="slow" advClick="0" advTm="10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PB\Desktop\белка и заяц\белка летом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764704"/>
            <a:ext cx="507451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PB\Desktop\белка и заяц\стрелка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14500"/>
            <a:ext cx="1371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844" y="6130977"/>
            <a:ext cx="925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белочки ушки остренькие, с кисточками на краях, хвост пушистый. Шубка рыженькая…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2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823"/>
    </mc:Choice>
    <mc:Fallback xmlns="">
      <p:transition spd="slow" advClick="0" advTm="178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4.45087E-6 C -0.02292 -0.00948 0.0092 0.00324 -0.05747 -0.00439 C -0.05938 -0.00463 -0.06059 -0.00763 -0.06233 -0.00856 C -0.06667 -0.01064 -0.07118 -0.01156 -0.07552 -0.01295 C -0.0816 -0.01503 -0.09844 -0.01665 -0.1033 -0.01734 C -0.10452 -0.0178 -0.11302 -0.02058 -0.11476 -0.02174 C -0.1165 -0.02289 -0.11789 -0.02543 -0.11979 -0.02613 C -0.12344 -0.02752 -0.12743 -0.02728 -0.13125 -0.02821 C -0.14028 -0.03052 -0.15052 -0.03445 -0.15903 -0.03931 C -0.16771 -0.04439 -0.18282 -0.05387 -0.19184 -0.05665 C -0.19358 -0.05804 -0.19514 -0.05989 -0.19688 -0.06104 C -0.19844 -0.06197 -0.20018 -0.0622 -0.20174 -0.06335 C -0.20695 -0.06728 -0.21094 -0.07376 -0.2165 -0.0763 C -0.22257 -0.07908 -0.22049 -0.07653 -0.22309 -0.08301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4.21965E-6 C -0.0033 0.003 -0.00764 0.00439 -0.0099 0.00879 C -0.01094 0.0111 -0.01163 0.01387 -0.01319 0.01549 C -0.01858 0.0215 -0.02812 0.02243 -0.03455 0.02405 C -0.04201 0.03168 -0.0493 0.03329 -0.05746 0.03931 C -0.06389 0.04416 -0.07014 0.04948 -0.07708 0.05248 C -0.08351 0.06081 -0.08993 0.06589 -0.09844 0.07006 C -0.10608 0.08023 -0.11615 0.08162 -0.12465 0.08971 C -0.13316 0.0978 -0.12552 0.0948 -0.13455 0.10058 C -0.14653 0.10844 -0.15781 0.11561 -0.17049 0.12023 C -0.18003 0.12855 -0.20087 0.13965 -0.21163 0.14196 C -0.2309 0.15075 -0.2493 0.16139 -0.26892 0.16832 C -0.28212 0.17965 -0.29965 0.18011 -0.31476 0.18358 C -0.32899 0.18682 -0.34305 0.19006 -0.35746 0.19214 C -0.36319 0.19491 -0.37535 0.19676 -0.37882 0.20092 " pathEditMode="relative" ptsTypes="ffffffffffffffA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38889E-6 -8.67052E-7 C -0.03472 0.00278 -0.06858 0.00694 -0.1033 0.00856 C -0.13212 0.01665 -0.16059 0.01665 -0.19011 0.01735 C -0.26059 0.01919 -0.33108 0.02012 -0.40157 0.02174 C -0.41858 0.02313 -0.43629 0.01919 -0.45243 0.02613 C -0.45955 0.02914 -0.46667 0.03006 -0.47379 0.03261 C -0.48681 0.03723 -0.47969 0.037 -0.48525 0.037 " pathEditMode="relative" ptsTypes="ffffffA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PB\Desktop\белка и заяц\серый заяц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4642470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B\Desktop\белка и заяц\стрелка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31" y="2096294"/>
            <a:ext cx="13716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381328"/>
            <a:ext cx="725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зайчика ушки длинные. А хвост короткий. Шубка серая.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1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508"/>
    </mc:Choice>
    <mc:Fallback xmlns="">
      <p:transition spd="slow" advClick="0" advTm="15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-8.55491E-6 C -0.01042 -0.00694 -0.00278 -0.00278 -0.01476 -0.00648 C -0.0191 -0.00787 -0.02778 -0.01087 -0.02778 -0.01087 C -0.03855 -0.02035 -0.02622 -0.01087 -0.04584 -0.01758 C -0.04827 -0.0185 -0.05 -0.02128 -0.05244 -0.02197 C -0.05782 -0.02359 -0.06337 -0.02336 -0.06893 -0.02405 C -0.08473 -0.02914 -0.06337 -0.02266 -0.09341 -0.02845 C -0.11528 -0.03261 -0.13525 -0.04671 -0.1573 -0.05018 C -0.19809 -0.06382 -0.23994 -0.06937 -0.28195 -0.07423 C -0.31962 -0.09203 -0.35869 -0.09249 -0.39827 -0.09388 C -0.41928 -0.09873 -0.43421 -0.12047 -0.45417 -0.12879 C -0.45921 -0.13318 -0.46476 -0.13688 -0.47049 -0.13966 C -0.47257 -0.14081 -0.47709 -0.14197 -0.47709 -0.14197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1.7341E-6 C -0.01268 0.0111 -0.03577 0.01849 -0.05087 0.02173 C -0.05573 0.02381 -0.06094 0.0252 -0.06563 0.02844 C -0.07292 0.03329 -0.06806 0.0326 -0.07552 0.03491 C -0.0842 0.03769 -0.09462 0.0393 -0.1033 0.0437 C -0.11337 0.04878 -0.12222 0.05387 -0.13281 0.05664 C -0.15 0.07167 -0.17952 0.08 -0.2 0.0874 C -0.21181 0.09711 -0.1967 0.08601 -0.21979 0.09387 C -0.22327 0.09503 -0.22604 0.09919 -0.22952 0.10034 C -0.24462 0.10566 -0.24063 0.10427 -0.2559 0.10705 C -0.27066 0.11468 -0.28611 0.11422 -0.30174 0.1156 C -0.31042 0.12347 -0.3191 0.123 -0.32952 0.12439 C -0.34636 0.13318 -0.36563 0.13133 -0.38368 0.13318 C -0.39896 0.1348 -0.42952 0.13757 -0.42952 0.13757 C -0.4474 0.14312 -0.46545 0.14589 -0.48368 0.14844 C -0.50382 0.15121 -0.49618 0.14659 -0.50504 0.15283 " pathEditMode="relative" ptsTypes="fffffffffffffffA">
                                      <p:cBhvr>
                                        <p:cTn id="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2222E-6 -7.86127E-6 C -0.01215 0.01155 -0.02326 0.02496 -0.03611 0.03491 C -0.04184 0.0393 -0.04444 0.04531 -0.05087 0.04785 C -0.05712 0.05664 -0.06319 0.06265 -0.07205 0.06543 C -0.08733 0.0756 -0.10451 0.08901 -0.11805 0.10242 C -0.11996 0.10427 -0.1224 0.1052 -0.12448 0.10681 C -0.12726 0.1089 -0.13021 0.11098 -0.13281 0.11352 C -0.13472 0.11537 -0.13576 0.11838 -0.13767 0.11999 C -0.14722 0.12809 -0.15746 0.13248 -0.16719 0.13965 C -0.1941 0.15953 -0.22118 0.18034 -0.24913 0.19653 C -0.25625 0.20069 -0.26545 0.20693 -0.27205 0.21179 C -0.27865 0.21664 -0.28142 0.22381 -0.28854 0.22705 C -0.29427 0.23259 -0.30087 0.23676 -0.3066 0.24231 C -0.30903 0.24462 -0.31059 0.24878 -0.31302 0.25109 C -0.31823 0.25595 -0.32396 0.25965 -0.32951 0.26404 C -0.3316 0.26566 -0.33246 0.2689 -0.33437 0.27075 C -0.34201 0.27838 -0.35017 0.28554 -0.35903 0.2904 C -0.36493 0.3008 -0.37344 0.30705 -0.38194 0.31421 C -0.39861 0.32832 -0.4151 0.34265 -0.43437 0.34913 C -0.44132 0.35144 -0.4467 0.35606 -0.45399 0.35791 C -0.48524 0.37387 -0.52083 0.3778 -0.55399 0.38196 C -0.56944 0.38635 -0.58403 0.39051 -0.6 0.39283 C -0.61024 0.39745 -0.60625 0.39722 -0.61146 0.39722 " pathEditMode="relative" ptsTypes="ffffffffffffffffffffffA">
                                      <p:cBhvr>
                                        <p:cTn id="1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PB\Desktop\белка и заяц\лесная поля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692696"/>
            <a:ext cx="7090742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PB\Desktop\белка и заяц\заяц прыга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3096344" cy="279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B\Desktop\белка и заяц\6qs1qw1белочка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96952"/>
            <a:ext cx="1619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3" y="6237312"/>
            <a:ext cx="792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лето играли белочка и зайчик на лесной полянке…Прошло лето…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2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608"/>
    </mc:Choice>
    <mc:Fallback xmlns="">
      <p:transition spd="slow" advClick="0" advTm="960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PB\Desktop\белка и заяц\лес пол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7686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5877272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Прошло лето…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7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365"/>
    </mc:Choice>
    <mc:Fallback xmlns="">
      <p:transition spd="slow" advClick="0" advTm="536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в\фоны\природа\фантазии\BG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B\Desktop\белка и заяц\золотая осен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76864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4224" y="6309319"/>
            <a:ext cx="256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Наступила осень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0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984"/>
    </mc:Choice>
    <mc:Fallback xmlns="">
      <p:transition spd="slow" advClick="0" advTm="798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в\фоны\природа\фантазии\Eric Knight Holbrook snowtre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165304"/>
            <a:ext cx="815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Наступила </a:t>
            </a:r>
            <a:r>
              <a:rPr lang="ru-RU" smtClean="0"/>
              <a:t>зима.Однажды</a:t>
            </a:r>
            <a:r>
              <a:rPr lang="ru-RU" dirty="0" smtClean="0"/>
              <a:t> на зимней полянке встретились белочка и зайчик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99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98"/>
    </mc:Choice>
    <mc:Fallback xmlns="">
      <p:transition spd="slow" advClick="0" advTm="669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277</TotalTime>
  <Words>106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PB</dc:creator>
  <cp:lastModifiedBy>PB</cp:lastModifiedBy>
  <cp:revision>28</cp:revision>
  <dcterms:created xsi:type="dcterms:W3CDTF">2012-12-16T14:12:31Z</dcterms:created>
  <dcterms:modified xsi:type="dcterms:W3CDTF">2013-10-10T18:18:23Z</dcterms:modified>
</cp:coreProperties>
</file>