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21"/>
    <a:srgbClr val="007635"/>
    <a:srgbClr val="00A249"/>
    <a:srgbClr val="DBD600"/>
    <a:srgbClr val="CC0000"/>
    <a:srgbClr val="B05408"/>
    <a:srgbClr val="B845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74743-D72F-4266-BF66-2277D095DC09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0F6A-535C-44A7-A107-2C1A551B1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AC1D4-57D7-451E-ABDC-52CBB21E44B0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8AF9-B308-44B3-8CE2-0B951A62A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4041E-DA08-41D7-8DF4-CAAD1F11D479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56FAD-762F-4D52-9ECB-AB7DA7937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3074-A874-4B2D-AE15-1B57EB6848FB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B5E4-D8D5-4126-A2EA-BDA2FE700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73451-F529-4C74-A8A3-4EC293798C69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0A95-A263-43E0-A6B3-0842E9A52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A6CF8-D78C-4E52-A59F-1EA78CB0EA9F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7CE3-CD04-4022-ABAE-2163F34C1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6CAF-CA18-4D57-AF26-FFD0ECAEF28E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66A6C-1A5A-4857-8F95-5EF1408B5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07E1-8377-4F8D-B7E1-86015D495990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5CEA2-FD4D-41ED-BAF7-FB603AD25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D0105-3D97-4D33-B093-95AA14F91230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D7CBF-1FD9-4EED-ABB9-6E36EAD80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9708-28F2-4D4F-AC31-0B53B2E911B2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EC3C-A658-43FE-B255-52337BF88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64E3F-2CD5-4EBF-93AF-2841A4748128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E78A-7C78-4EA0-8ACA-BA11D7CE8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65B8FB-68E9-4F0C-B77C-A77D6CA1391C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A7D851-7E8A-4BAF-9B11-844D172C3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общеобразовательное учреждение «Детский сад № 2 «Искорка».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Протвино, Московская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область.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482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Проект «</a:t>
            </a:r>
            <a:r>
              <a:rPr lang="ru-RU" sz="4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482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Матрёшка».</a:t>
            </a:r>
            <a:endParaRPr lang="ru-RU" sz="480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482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	</a:t>
            </a:r>
            <a:r>
              <a:rPr lang="ru-RU" sz="2000" dirty="0" smtClean="0"/>
              <a:t>					 Подготовили </a:t>
            </a:r>
            <a:r>
              <a:rPr lang="ru-RU" sz="2000" dirty="0" smtClean="0"/>
              <a:t>проект</a:t>
            </a:r>
            <a:r>
              <a:rPr lang="ru-RU" sz="2000" dirty="0" smtClean="0"/>
              <a:t>:</a:t>
            </a:r>
          </a:p>
          <a:p>
            <a:pPr algn="ctr">
              <a:buNone/>
            </a:pPr>
            <a:r>
              <a:rPr lang="ru-RU" sz="2000" dirty="0" smtClean="0"/>
              <a:t>							   Зайцева В.В.</a:t>
            </a:r>
          </a:p>
          <a:p>
            <a:pPr algn="ctr">
              <a:buNone/>
            </a:pPr>
            <a:r>
              <a:rPr lang="ru-RU" sz="2000" dirty="0" smtClean="0"/>
              <a:t>							Миронова Н.Ф.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400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482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/>
              <a:t>Этапы реализации проекта.</a:t>
            </a:r>
            <a:endParaRPr lang="ru-RU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/>
              <a:t>1 этап. Подготовительный.</a:t>
            </a:r>
            <a:endParaRPr lang="ru-RU" sz="2400" dirty="0" smtClean="0"/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dirty="0" smtClean="0"/>
              <a:t>Планирование работы.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Сбор информации из разных источников (энциклопедии, рассматривание иллюстраций с разными видами матрёшек, чтения </a:t>
            </a:r>
            <a:r>
              <a:rPr lang="ru-RU" sz="2400" dirty="0" err="1" smtClean="0"/>
              <a:t>потешек</a:t>
            </a:r>
            <a:r>
              <a:rPr lang="ru-RU" sz="2400" dirty="0" smtClean="0"/>
              <a:t>, стихов, составления историй, самостоятельные суждения, интернет).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Учиться самостоятельно, задавать вопросы, выдвигать гипотезы, планировать свою работу.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/>
              <a:t>Методы и приёмы:</a:t>
            </a:r>
            <a:endParaRPr lang="ru-RU" sz="2400" dirty="0" smtClean="0"/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Опрос.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Беседа: "Матрёшка -национальное культурное наследие России".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Составление схемы "Модель трёх вопросов".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YB4eIt49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071810"/>
            <a:ext cx="4588945" cy="3543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bBlPekE0lq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14290"/>
            <a:ext cx="447834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5ToHnTyW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371477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rJStvv4gg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85728"/>
            <a:ext cx="4143404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63MrQqs-M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285728"/>
            <a:ext cx="400052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ckvlBHLv5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643050"/>
            <a:ext cx="3643338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/>
              <a:t>2 этап. Основной.</a:t>
            </a:r>
            <a:endParaRPr lang="ru-RU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/>
              <a:t>Цели:</a:t>
            </a:r>
            <a:endParaRPr lang="ru-RU" sz="2400" dirty="0" smtClean="0"/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Активизировать деятельность участников проекта по реализации темы.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Познакомить детей с матрёшкой в русской культуре.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Изучение художественных элементов, росписей; составление орнаментов.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Проведение игр и упражнений, направленных на развитие творческих способностей детей и обучающих игр "Матрёшки –путешественницы", «От большой до маленькой», «Маша и медведь», которые помогут сравнивать предметы</a:t>
            </a:r>
            <a:r>
              <a:rPr lang="en-US" sz="2400" dirty="0" smtClean="0"/>
              <a:t>,</a:t>
            </a:r>
            <a:r>
              <a:rPr lang="ru-RU" sz="2400" dirty="0" smtClean="0"/>
              <a:t> составлять рассказы.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Организация совместной деятельности с детьми.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Познавательно-исследовательская деятельность.</a:t>
            </a:r>
            <a:endParaRPr lang="ru-RU" sz="2800" dirty="0" smtClean="0"/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НОД: "Нарядные матрёшки" (знакомство с матрёшкой).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НОД: Рисование "Русская матрёшка".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НОД: Лепка "Подружки для матрешки".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НОД по </a:t>
            </a:r>
            <a:r>
              <a:rPr lang="ru-RU" sz="2800" dirty="0" err="1" smtClean="0"/>
              <a:t>изодеятельности</a:t>
            </a:r>
            <a:r>
              <a:rPr lang="ru-RU" sz="2800" dirty="0" smtClean="0"/>
              <a:t> "Веселые матрёшки".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НОД: "День рождения у матрёшки".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Изучение свойств дерева. </a:t>
            </a:r>
            <a:r>
              <a:rPr lang="ru-RU" sz="2800" dirty="0" err="1" smtClean="0"/>
              <a:t>Эксперементирование</a:t>
            </a:r>
            <a:r>
              <a:rPr lang="ru-RU" sz="2800" dirty="0" smtClean="0"/>
              <a:t>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Сравнение: Матрёшка и Ванька-встанька.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3syb09m_p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928802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rTNXBLa39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14290"/>
            <a:ext cx="4500576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n07T5PbEq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3116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cH4ePrm5Z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14290"/>
            <a:ext cx="4500576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G2mdqNwhFk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00438"/>
            <a:ext cx="4374631" cy="2971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URLD8Wzl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57166"/>
            <a:ext cx="3643320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0079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/>
              <a:t>Развитие речи.</a:t>
            </a:r>
            <a:endParaRPr lang="ru-RU" sz="2400" dirty="0" smtClean="0"/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Рассматривание изображений разных матрёшек.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Чтение стихов и загадок о кукле.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Составление творческих рассказов, сказок о матрёшке совместно с родителями.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Разучивание стихотворения Л.Некрасовой "Весёлые матрёшки".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Заучивание пословиц, объяснение их смысла: "Лесополоса – всему лесу краса", "Береги лес, люби природу – будешь вечно мил народу", "Много </a:t>
            </a:r>
            <a:r>
              <a:rPr lang="ru-RU" sz="2400" dirty="0" err="1" smtClean="0"/>
              <a:t>леса-не</a:t>
            </a:r>
            <a:r>
              <a:rPr lang="ru-RU" sz="2400" dirty="0" smtClean="0"/>
              <a:t> губи, мало леса – береги, нет леса – посади", "Лес с огнём не дружит!", "Враг природы тот, кто леса не бережёт".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Чтение и заучивание стихотворения </a:t>
            </a:r>
            <a:r>
              <a:rPr lang="ru-RU" sz="2400" dirty="0" err="1" smtClean="0"/>
              <a:t>И.Черницкой</a:t>
            </a:r>
            <a:r>
              <a:rPr lang="ru-RU" sz="2400" dirty="0" smtClean="0"/>
              <a:t> "Матрёшки". Учим водить хоровод (костюмированный).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482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	</a:t>
            </a:r>
            <a:endParaRPr lang="ru-RU" sz="4000" dirty="0">
              <a:solidFill>
                <a:srgbClr val="00482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2357455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   «Мы уверены в том, что народная игрушка        является, при тщательном ее изучении, неисчерпаемым источником мудрой и творческой педагогики». </a:t>
            </a:r>
            <a:r>
              <a:rPr lang="ru-RU" sz="2400" dirty="0" err="1" smtClean="0"/>
              <a:t>Е.Флерина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03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357430"/>
            <a:ext cx="7572428" cy="40005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eOUw6ZUx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AxdJDMny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643050"/>
            <a:ext cx="360878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2hGR7Qw-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14290"/>
            <a:ext cx="4000510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/>
              <a:t>Продуктивная деятельность.</a:t>
            </a:r>
            <a:endParaRPr lang="ru-RU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Рисование.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Тема: "Красавицы - подружки" (Семеновская, </a:t>
            </a:r>
            <a:r>
              <a:rPr lang="ru-RU" dirty="0" err="1" smtClean="0"/>
              <a:t>Полховская</a:t>
            </a:r>
            <a:r>
              <a:rPr lang="ru-RU" dirty="0" smtClean="0"/>
              <a:t>, Вятская… матрёшки)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Pe5AbAKjU8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786058"/>
            <a:ext cx="6407168" cy="3876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Лепка.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Тема: "Хоровод матрёшек" (пластилиновое творчество).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YVI2JCt2_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071678"/>
            <a:ext cx="7742238" cy="423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Аппликация.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Тема: "Детская авторская матрёшка".</a:t>
            </a:r>
          </a:p>
          <a:p>
            <a:endParaRPr lang="ru-RU" dirty="0"/>
          </a:p>
        </p:txBody>
      </p:sp>
      <p:pic>
        <p:nvPicPr>
          <p:cNvPr id="4" name="Рисунок 3" descr="ItP6n-pQH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785926"/>
            <a:ext cx="414336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0079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Музыкально-художественная деятельность.</a:t>
            </a:r>
            <a:endParaRPr lang="ru-RU" sz="2800" dirty="0" smtClean="0"/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Разучивание танца "Мы - весёлые матрёшки, Ладушки, ладушки…".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Неваляшки (муз. З. Левиной, сл. З. Петровой).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Игровая деятельность.</a:t>
            </a:r>
            <a:endParaRPr lang="ru-RU" sz="2800" dirty="0" smtClean="0"/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Создание среды для реализации сюжетно-режиссерских игр: «Куколки-сестрички».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Дидактические игры: "Собери матрёшку"</a:t>
            </a:r>
            <a:r>
              <a:rPr lang="en-US" sz="2800" dirty="0" smtClean="0"/>
              <a:t>, </a:t>
            </a:r>
            <a:r>
              <a:rPr lang="ru-RU" sz="2800" dirty="0" smtClean="0"/>
              <a:t>"Построй ряд с закрытыми глазами"</a:t>
            </a:r>
            <a:r>
              <a:rPr lang="en-US" sz="2800" dirty="0" smtClean="0"/>
              <a:t>,</a:t>
            </a:r>
            <a:r>
              <a:rPr lang="ru-RU" sz="2800" dirty="0" smtClean="0"/>
              <a:t> "Эти удивительные узоры".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Пальчиковые игры.</a:t>
            </a:r>
          </a:p>
          <a:p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3 этап. Заключительный.</a:t>
            </a:r>
            <a:endParaRPr lang="ru-RU" sz="2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Цели:</a:t>
            </a:r>
            <a:r>
              <a:rPr lang="ru-RU" sz="2800" dirty="0" smtClean="0"/>
              <a:t> обобщить полученные детьми знания о матрёшке, ее появлении в истории русской культуры. Подвести к выводу о том, что в современном мире матрёшка является символом любви и дружбы.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4" name="Рисунок 3" descr="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357562"/>
            <a:ext cx="469107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71514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/>
              <a:t>Итог проекта:</a:t>
            </a:r>
            <a:endParaRPr lang="ru-RU" sz="2400" dirty="0" smtClean="0"/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Разработка конспектов НОД.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Выставка: «Книжка - малышка».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Презентация проекта.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/>
              <a:t>Вывод: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/>
              <a:t>	</a:t>
            </a:r>
            <a:r>
              <a:rPr lang="ru-RU" sz="2400" dirty="0" smtClean="0"/>
              <a:t>	Итак, в ходе проекта мы узнали, что матрёшка появилась давно, сто лет назад. Прототипом матрёшки была фигурка японского старичка – </a:t>
            </a:r>
            <a:r>
              <a:rPr lang="ru-RU" sz="2400" dirty="0" err="1" smtClean="0"/>
              <a:t>Фурукуму</a:t>
            </a:r>
            <a:r>
              <a:rPr lang="ru-RU" sz="2400" dirty="0" smtClean="0"/>
              <a:t>. Мы узнали, что в разных местах нашей большой страны игрушки делали по-своему. Поэтому и росписи матрёшек были все разные. Но главное мы поняли, что русская матрёшка является символом России и так нравится людям. Она несет в себе любовь и дружбу. В русской игрушке, отразились народные представления о мире, добре, красоте. Именно поэтому народная игрушка – символ русского искусства.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Спасибо за внимание!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71612"/>
            <a:ext cx="721574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sz="4000" dirty="0" smtClean="0"/>
              <a:t>	</a:t>
            </a:r>
            <a:r>
              <a:rPr lang="ru-RU" sz="4000" b="1" dirty="0" smtClean="0"/>
              <a:t>Актуальность: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143932" cy="585791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cs typeface="Times New Roman" pitchFamily="18" charset="0"/>
              </a:rPr>
              <a:t>	Важнейшей составной частью образовательной среды являются игра и игрушка. Игрушка – это не просто забава. "Игрушка – "Матрёшка« </a:t>
            </a:r>
            <a:r>
              <a:rPr lang="ru-RU" sz="2400" dirty="0" err="1" smtClean="0">
                <a:cs typeface="Times New Roman" pitchFamily="18" charset="0"/>
              </a:rPr>
              <a:t>небалушка</a:t>
            </a:r>
            <a:r>
              <a:rPr lang="ru-RU" sz="2400" dirty="0" smtClean="0">
                <a:cs typeface="Times New Roman" pitchFamily="18" charset="0"/>
              </a:rPr>
              <a:t>" - так говорит народная мудрость о значении игрушек «Матрёшек» для маленького ребенка. Дарить игрушки "Матрёшки" было распространенным обычаем – подарок приносил ребенку здоровье и благополучие.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cs typeface="Times New Roman" pitchFamily="18" charset="0"/>
              </a:rPr>
              <a:t>	Возникает проблема ориентировать родителей на выбор игрушки и взаимодействие с ребенком в процессе игры.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	В деятельности ребенка младшего возраста становится значимой та сфера, которая поддержана матерью, самая влияющая на дальнейшую деятельность и сознание ребенка.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	Игрушки способны вызвать у ребенка эмоциональный отклик, стимулировать его развитие, активизировать игру, способствовать музыкальному развитию детей. Таким образом, проблема использования игрушек для решения задач развития детей младшего возраста в настоящее время является актуальной.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	Анализ этой проблемы в ДОУ показал необходимость включение игрушек в педагогический процесс.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Это делает сегодня актуальной проблему планирования системы работы с игрушкой в воспитании детей младшего возраста.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Цели: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8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ru-RU" sz="2400" dirty="0" smtClean="0"/>
              <a:t>воспитание интереса к истории России, народному творчеству на примере русской национальной игрушки; систематизировать знания детей о русской народной игрушке матрёшке.</a:t>
            </a:r>
          </a:p>
          <a:p>
            <a:pPr marL="0" indent="0" algn="ctr">
              <a:spcBef>
                <a:spcPts val="0"/>
              </a:spcBef>
            </a:pPr>
            <a:r>
              <a:rPr lang="ru-RU" sz="2400" dirty="0" smtClean="0"/>
              <a:t>создание условий, раскрывающих творческий и интеллектуальный потенциал младших дошкольников, ориентированных на диалогическое взаимодействие детей, родителей и педагогов и способствующих </a:t>
            </a:r>
            <a:r>
              <a:rPr lang="ru-RU" sz="2400" dirty="0" err="1" smtClean="0"/>
              <a:t>самопониманию</a:t>
            </a:r>
            <a:r>
              <a:rPr lang="ru-RU" sz="2400" dirty="0" smtClean="0"/>
              <a:t> и саморазвитию всех участников педагогического процесса на основе приобщения детей к традиционной культуре родного края.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sz="4000" b="1" dirty="0" smtClean="0"/>
              <a:t>Задачи: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5785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Познакомить с историей матрёшки как народного промысла.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Выяснить особенности национального сувенира (учить рассматривать узоры, замечать сходство и различие в одном виде изделий, затем в разных видах, подводить к пониманию общих декоративных закономерностей, традиций (элементы, сочетания цветов, типичные композиции).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Развивать умение составлять узоры, украшать матрешку, используя геометрические и растительные элементы, передавать колорит росписи.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400" dirty="0" smtClean="0"/>
              <a:t>Обогатить кругозор детей об игрушке.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Развивать эмоциональную отзывчивость детей на произведения народного декоративного искусства, формировать основы эстетического воспитания.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Способствовать развитию познавательной и творческой активности детей в изобразительном творчестве.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Обогащать словарь детей.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Воспитывать дружеские взаимоотношения между детьми.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0079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Предмет проекта:</a:t>
            </a:r>
            <a:r>
              <a:rPr lang="ru-RU" sz="2800" dirty="0" smtClean="0"/>
              <a:t> Матрёшка.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Вид проекта:</a:t>
            </a:r>
            <a:r>
              <a:rPr lang="ru-RU" sz="2800" dirty="0" smtClean="0"/>
              <a:t> творческий, групповой</a:t>
            </a:r>
            <a:r>
              <a:rPr lang="en-US" sz="2800" dirty="0" smtClean="0"/>
              <a:t>,</a:t>
            </a:r>
            <a:r>
              <a:rPr lang="ru-RU" sz="2800" dirty="0" smtClean="0"/>
              <a:t> информационно - познавательный</a:t>
            </a:r>
            <a:r>
              <a:rPr lang="en-US" sz="2800" dirty="0" smtClean="0"/>
              <a:t>, </a:t>
            </a:r>
            <a:r>
              <a:rPr lang="ru-RU" sz="2800" dirty="0" err="1" smtClean="0"/>
              <a:t>практико</a:t>
            </a:r>
            <a:r>
              <a:rPr lang="ru-RU" sz="2800" dirty="0" smtClean="0"/>
              <a:t> - ориентированный.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Участники:</a:t>
            </a:r>
            <a:r>
              <a:rPr lang="ru-RU" sz="2800" dirty="0" smtClean="0"/>
              <a:t> дети второй младшей группы, возраст 3-4 года</a:t>
            </a:r>
            <a:r>
              <a:rPr lang="en-US" sz="2800" dirty="0" smtClean="0"/>
              <a:t>,</a:t>
            </a:r>
            <a:r>
              <a:rPr lang="ru-RU" sz="2800" dirty="0" smtClean="0"/>
              <a:t> родители.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Срок реализации:</a:t>
            </a:r>
            <a:r>
              <a:rPr lang="ru-RU" sz="2800" dirty="0" smtClean="0"/>
              <a:t> проект является краткосрочным</a:t>
            </a:r>
            <a:r>
              <a:rPr lang="en-US" sz="2800" dirty="0" smtClean="0"/>
              <a:t>, </a:t>
            </a:r>
            <a:r>
              <a:rPr lang="ru-RU" sz="2800" dirty="0" smtClean="0"/>
              <a:t>так как рассчитан на 4 недели.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Гипотеза: </a:t>
            </a:r>
            <a:r>
              <a:rPr lang="ru-RU" sz="2800" dirty="0" smtClean="0"/>
              <a:t>наши исследования помогут узнать традиции русского народа и еще больше полюбить русскую игрушку – матрёшку, так как она несет в себе любовь и дружбу.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Результат проекта:</a:t>
            </a:r>
            <a:endParaRPr lang="ru-RU" sz="2800" dirty="0" smtClean="0"/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Оформление альбома "История матрёшки".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Оформление подборки стихов, частушек, загадок о матрёшке.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Выставка "Семейная матрёшка".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Досуг с детьми "Русский сувенир".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Презентация для родителей "История матрёшки".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800" dirty="0" smtClean="0"/>
              <a:t>Консультация для родителей "В какие игры играть с матрёшкой!"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798</Words>
  <Application>Microsoft Office PowerPoint</Application>
  <PresentationFormat>Экран (4:3)</PresentationFormat>
  <Paragraphs>100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 </vt:lpstr>
      <vt:lpstr> Актуальность:</vt:lpstr>
      <vt:lpstr>Слайд 4</vt:lpstr>
      <vt:lpstr>Цели:</vt:lpstr>
      <vt:lpstr>Задачи: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     Спасибо за внимание!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Сергей Зайцев</cp:lastModifiedBy>
  <cp:revision>56</cp:revision>
  <dcterms:created xsi:type="dcterms:W3CDTF">2014-06-15T09:49:01Z</dcterms:created>
  <dcterms:modified xsi:type="dcterms:W3CDTF">2016-01-20T18:43:15Z</dcterms:modified>
</cp:coreProperties>
</file>