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302" r:id="rId6"/>
    <p:sldId id="306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мм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49" d="100"/>
          <a:sy n="49" d="100"/>
        </p:scale>
        <p:origin x="-125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05T11:36:20.82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085E43-549A-4A56-BCC3-3A2D860B177F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34D989-9923-4115-8B5E-89E2B7919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81D5CE-FE8A-46E6-8995-BE2F265431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2D81-4825-4C3A-9292-1AB6765151D7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3BB1-C0F3-4749-BAFA-ACA4FD92A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AF50-DE80-4044-9AD8-FA62F3DFF677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5F83-3020-46C2-B953-3B383AE5E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D6A4-3252-49A9-828D-164479EF5486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DBF3-CFF6-420F-B024-2CE452380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8FDA-1BA1-45B7-A9A3-CA173E9354D2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59BA-A59D-4D91-B988-92C8BECEC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507D-1774-42EE-A327-9C4565D12971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DEF6-5972-46BE-AEBF-9491A672C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663E-F050-4024-BCC1-831020953613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244C-6B66-448A-AAC5-FA223A8A5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CB3F-A2E5-40E2-B185-3BD67E1447B1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E5047-EFD0-4589-A222-8F0019E64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5A5B-DE53-4233-A931-84ADCB55F5CA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4771-E4E9-4C3B-AA16-864555E65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C308-3780-47DD-9657-A96AC91E18E5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4B51-D9FA-4475-974B-0082C4F4C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5005-7C90-4CB8-8FB3-84CA578D3D06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B095-D9C4-47F0-9A1E-A5AAB77DF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DB48-DCBE-41F8-A9D5-4FC3CA724A69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7F73-7A3A-4F70-81A4-78D8BD570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B14A70-B083-42B1-9B09-0BE5C3BE4A11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BB11C-7CD1-4504-A6B5-3B7D5D9DC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22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23" r:id="rId9"/>
    <p:sldLayoutId id="2147483819" r:id="rId10"/>
    <p:sldLayoutId id="214748382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63" y="0"/>
            <a:ext cx="9134475" cy="66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6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6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6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FFFF00"/>
      </a:dk1>
      <a:lt1>
        <a:sysClr val="window" lastClr="000000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FF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560</TotalTime>
  <Words>1</Words>
  <Application>Microsoft Office PowerPoint</Application>
  <PresentationFormat>Экран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ммм</dc:creator>
  <cp:lastModifiedBy>БАРСЕЛОНА</cp:lastModifiedBy>
  <cp:revision>54</cp:revision>
  <dcterms:created xsi:type="dcterms:W3CDTF">2014-10-05T06:21:37Z</dcterms:created>
  <dcterms:modified xsi:type="dcterms:W3CDTF">2016-01-24T18:05:57Z</dcterms:modified>
</cp:coreProperties>
</file>