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7" r:id="rId12"/>
    <p:sldId id="281" r:id="rId13"/>
    <p:sldId id="265" r:id="rId14"/>
    <p:sldId id="266" r:id="rId15"/>
    <p:sldId id="268" r:id="rId16"/>
    <p:sldId id="269" r:id="rId17"/>
    <p:sldId id="280" r:id="rId18"/>
    <p:sldId id="271" r:id="rId19"/>
    <p:sldId id="272" r:id="rId20"/>
    <p:sldId id="273" r:id="rId21"/>
    <p:sldId id="279" r:id="rId22"/>
    <p:sldId id="274" r:id="rId2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30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56" autoAdjust="0"/>
  </p:normalViewPr>
  <p:slideViewPr>
    <p:cSldViewPr>
      <p:cViewPr>
        <p:scale>
          <a:sx n="125" d="100"/>
          <a:sy n="125" d="100"/>
        </p:scale>
        <p:origin x="-630" y="179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y-sad/zdorovyy-obraz-zhizni/2016/01/27/kartoteka-fizminutok" TargetMode="External"/><Relationship Id="rId2" Type="http://schemas.openxmlformats.org/officeDocument/2006/relationships/hyperlink" Target="http://nsportal.ru/detskii-sad/hudozhestvennaya-literatura/2016/01/27/prezentatsiya-uchastnikov-skazki-muha-tsokotuha" TargetMode="External"/><Relationship Id="rId1" Type="http://schemas.openxmlformats.org/officeDocument/2006/relationships/hyperlink" Target="http://nsportal.ru/detskiy-sad/okruzhayushchiy-mir/2016/01/28/miniissledovaniya-v-podgotovitelnoy-gruppe" TargetMode="External"/><Relationship Id="rId4" Type="http://schemas.openxmlformats.org/officeDocument/2006/relationships/hyperlink" Target="http://nsportal.ru/detskiy-sad/razvitie-rechi/2016/01/28/stsenariy-rasskaza-pochemu-snezhinki-razny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5A35E-8553-41EE-936A-8DFAF14FA5AC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1F1A536-D36E-48A2-A7FE-7DC76F507A23}">
      <dgm:prSet custT="1"/>
      <dgm:spPr/>
      <dgm:t>
        <a:bodyPr/>
        <a:lstStyle/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ctr"/>
          <a:r>
            <a:rPr lang="ru-RU" sz="1600" b="1" dirty="0" smtClean="0">
              <a:solidFill>
                <a:schemeClr val="tx1"/>
              </a:solidFill>
            </a:rPr>
            <a:t>Познавательное развитие </a:t>
          </a:r>
          <a:r>
            <a:rPr lang="ru-RU" sz="1400" dirty="0" smtClean="0">
              <a:solidFill>
                <a:schemeClr val="tx1"/>
              </a:solidFill>
            </a:rPr>
            <a:t>(наблюдение за природой, погодными условиями на прогулках, в режимных моментах, рассматривание различных объектов природы в микроскоп, лупу).</a:t>
          </a:r>
        </a:p>
        <a:p>
          <a:pPr algn="ctr"/>
          <a:r>
            <a: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http://nsportal.ru/detskiy-sad/okruzhayushchiy-mir/2016/01/28/miniissledovaniya-v-podgotovitelnoy-gruppe</a:t>
          </a:r>
          <a:endParaRPr lang="ru-RU" sz="1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solidFill>
              <a:schemeClr val="tx1"/>
            </a:solidFill>
          </a:endParaRPr>
        </a:p>
        <a:p>
          <a:pPr algn="ctr"/>
          <a:endParaRPr lang="ru-RU" sz="1400" dirty="0" smtClean="0">
            <a:solidFill>
              <a:schemeClr val="tx1"/>
            </a:solidFill>
          </a:endParaRPr>
        </a:p>
        <a:p>
          <a:pPr algn="ctr"/>
          <a:endParaRPr lang="ru-RU" sz="1400" dirty="0">
            <a:solidFill>
              <a:schemeClr val="tx1"/>
            </a:solidFill>
          </a:endParaRPr>
        </a:p>
      </dgm:t>
    </dgm:pt>
    <dgm:pt modelId="{5A7CD48A-F67F-4A94-B046-1F3068AD6394}" type="parTrans" cxnId="{964F1409-C262-45D4-BFFE-C4ECBC6B7869}">
      <dgm:prSet/>
      <dgm:spPr/>
      <dgm:t>
        <a:bodyPr/>
        <a:lstStyle/>
        <a:p>
          <a:endParaRPr lang="ru-RU"/>
        </a:p>
      </dgm:t>
    </dgm:pt>
    <dgm:pt modelId="{0EE5E827-1D28-427D-A4E0-EE23F9D96BA9}" type="sibTrans" cxnId="{964F1409-C262-45D4-BFFE-C4ECBC6B7869}">
      <dgm:prSet/>
      <dgm:spPr/>
      <dgm:t>
        <a:bodyPr/>
        <a:lstStyle/>
        <a:p>
          <a:endParaRPr lang="ru-RU"/>
        </a:p>
      </dgm:t>
    </dgm:pt>
    <dgm:pt modelId="{350E9015-083D-4A56-9578-CA2737391235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Художественно – эстетическое развитие </a:t>
          </a:r>
          <a:r>
            <a:rPr lang="ru-RU" sz="1400" dirty="0" smtClean="0">
              <a:solidFill>
                <a:schemeClr val="tx1"/>
              </a:solidFill>
            </a:rPr>
            <a:t>(изготовление продукта исследовательской деятельности в различных видах художественного творчества, художественные произведения, используемые в процессе исследовательской деятельности).</a:t>
          </a:r>
        </a:p>
        <a:p>
          <a:r>
            <a: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http://nsportal.ru/detskii-sad/hudozhestvennaya-literatura/2016/01/27/prezentatsiya-uchastnikov-skazki-muha-tsokotuha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149126-5283-478B-B226-340240F4A788}" type="parTrans" cxnId="{BD603788-C55F-43F4-A8F3-A554467D66F7}">
      <dgm:prSet/>
      <dgm:spPr/>
      <dgm:t>
        <a:bodyPr/>
        <a:lstStyle/>
        <a:p>
          <a:endParaRPr lang="ru-RU"/>
        </a:p>
      </dgm:t>
    </dgm:pt>
    <dgm:pt modelId="{21C270D8-C22C-4A41-85E9-622C3B25A372}" type="sibTrans" cxnId="{BD603788-C55F-43F4-A8F3-A554467D66F7}">
      <dgm:prSet/>
      <dgm:spPr/>
      <dgm:t>
        <a:bodyPr/>
        <a:lstStyle/>
        <a:p>
          <a:endParaRPr lang="ru-RU"/>
        </a:p>
      </dgm:t>
    </dgm:pt>
    <dgm:pt modelId="{CA0F0F3C-B6FE-4371-8B27-05F403790A89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Социально – коммуникативное развитие </a:t>
          </a:r>
          <a:r>
            <a:rPr lang="ru-RU" sz="1400" dirty="0" smtClean="0">
              <a:solidFill>
                <a:schemeClr val="tx1"/>
              </a:solidFill>
            </a:rPr>
            <a:t>(встреча с исследователями – школьниками, работа по обсуждению интересующих вопросов, посвящение в исследователи, вся исследовательская деятельность проходит с объектами социальной действительности).</a:t>
          </a:r>
          <a:endParaRPr lang="ru-RU" sz="1400" dirty="0">
            <a:solidFill>
              <a:schemeClr val="tx1"/>
            </a:solidFill>
          </a:endParaRPr>
        </a:p>
      </dgm:t>
    </dgm:pt>
    <dgm:pt modelId="{E7F9DC3C-CFBE-4C3E-9B02-9E73EC8A3648}" type="parTrans" cxnId="{E52D7A5F-6B90-4CFA-AA84-22BAFE5391FF}">
      <dgm:prSet/>
      <dgm:spPr/>
      <dgm:t>
        <a:bodyPr/>
        <a:lstStyle/>
        <a:p>
          <a:endParaRPr lang="ru-RU"/>
        </a:p>
      </dgm:t>
    </dgm:pt>
    <dgm:pt modelId="{33051575-7899-4D07-A72B-EF9966B94312}" type="sibTrans" cxnId="{E52D7A5F-6B90-4CFA-AA84-22BAFE5391FF}">
      <dgm:prSet/>
      <dgm:spPr/>
      <dgm:t>
        <a:bodyPr/>
        <a:lstStyle/>
        <a:p>
          <a:endParaRPr lang="ru-RU"/>
        </a:p>
      </dgm:t>
    </dgm:pt>
    <dgm:pt modelId="{E98862C9-5106-4CC5-874B-F05DFB959CCD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Физическое развитие </a:t>
          </a:r>
          <a:r>
            <a:rPr lang="ru-RU" sz="1400" dirty="0" smtClean="0">
              <a:solidFill>
                <a:schemeClr val="tx1"/>
              </a:solidFill>
            </a:rPr>
            <a:t>(исследование – это постоянное движение, </a:t>
          </a:r>
          <a:r>
            <a:rPr lang="ru-RU" sz="1400" dirty="0" err="1" smtClean="0">
              <a:solidFill>
                <a:schemeClr val="tx1"/>
              </a:solidFill>
            </a:rPr>
            <a:t>физминутки</a:t>
          </a:r>
          <a:r>
            <a:rPr lang="ru-RU" sz="1400" dirty="0" smtClean="0">
              <a:solidFill>
                <a:schemeClr val="tx1"/>
              </a:solidFill>
            </a:rPr>
            <a:t> в процессе исследований, пальчиковая гимнастика).</a:t>
          </a:r>
          <a:endParaRPr lang="en-US" sz="1400" dirty="0" smtClean="0">
            <a:solidFill>
              <a:schemeClr val="tx1"/>
            </a:solidFill>
          </a:endParaRPr>
        </a:p>
        <a:p>
          <a:r>
            <a:rPr lang="en-US" sz="100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http://nsportal.ru/detskiy-sad/zdorovyy-obraz-zhizni/2016/01/27/kartoteka-fizminutok</a:t>
          </a:r>
          <a:endParaRPr lang="ru-RU" sz="1000" dirty="0">
            <a:solidFill>
              <a:schemeClr val="tx1"/>
            </a:solidFill>
          </a:endParaRPr>
        </a:p>
      </dgm:t>
    </dgm:pt>
    <dgm:pt modelId="{B4204570-B2AC-4873-8CDD-2FF3EBC95985}" type="parTrans" cxnId="{C6F690F0-75F7-44C3-9D17-8F2981AFC31D}">
      <dgm:prSet/>
      <dgm:spPr/>
      <dgm:t>
        <a:bodyPr/>
        <a:lstStyle/>
        <a:p>
          <a:endParaRPr lang="ru-RU"/>
        </a:p>
      </dgm:t>
    </dgm:pt>
    <dgm:pt modelId="{3C60596A-692D-40D5-A554-3C586A52E14D}" type="sibTrans" cxnId="{C6F690F0-75F7-44C3-9D17-8F2981AFC31D}">
      <dgm:prSet/>
      <dgm:spPr/>
      <dgm:t>
        <a:bodyPr/>
        <a:lstStyle/>
        <a:p>
          <a:endParaRPr lang="ru-RU"/>
        </a:p>
      </dgm:t>
    </dgm:pt>
    <dgm:pt modelId="{E2CFC9D3-BFFE-439F-8000-9F2EB718875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Речевое развитие </a:t>
          </a:r>
          <a:r>
            <a:rPr lang="ru-RU" sz="1400" dirty="0" smtClean="0">
              <a:solidFill>
                <a:schemeClr val="tx1"/>
              </a:solidFill>
            </a:rPr>
            <a:t>(дети в проектно – исследовательской деятельности самостоятельно выдвигают гипотезы, корректируют цели, что способствует их речевому развитию).</a:t>
          </a:r>
        </a:p>
        <a:p>
          <a:r>
            <a: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4"/>
            </a:rPr>
            <a:t>http://nsportal.ru/detskiy-sad/razvitie-rechi/2016/01/28/stsenariy-rasskaza-pochemu-snezhinki-raznye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BDDD5B-BB3F-4ACF-A4EF-271F3BBD5741}" type="parTrans" cxnId="{DABCD50B-E94D-4DFC-A337-98F9787CF558}">
      <dgm:prSet/>
      <dgm:spPr/>
      <dgm:t>
        <a:bodyPr/>
        <a:lstStyle/>
        <a:p>
          <a:endParaRPr lang="ru-RU"/>
        </a:p>
      </dgm:t>
    </dgm:pt>
    <dgm:pt modelId="{260771A2-6721-413C-B730-C7741D2DAB9E}" type="sibTrans" cxnId="{DABCD50B-E94D-4DFC-A337-98F9787CF558}">
      <dgm:prSet/>
      <dgm:spPr/>
      <dgm:t>
        <a:bodyPr/>
        <a:lstStyle/>
        <a:p>
          <a:endParaRPr lang="ru-RU"/>
        </a:p>
      </dgm:t>
    </dgm:pt>
    <dgm:pt modelId="{633105C9-0553-43C6-8095-58ADA82D057F}" type="pres">
      <dgm:prSet presAssocID="{9FF5A35E-8553-41EE-936A-8DFAF14FA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4C2EB-39FB-4BC9-AC70-443A8010DD11}" type="pres">
      <dgm:prSet presAssocID="{E98862C9-5106-4CC5-874B-F05DFB959CCD}" presName="node" presStyleLbl="node1" presStyleIdx="0" presStyleCnt="5" custScaleX="112391" custScaleY="147274" custLinFactNeighborY="-20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42720-69D6-4C9F-ADCF-26177257B7EE}" type="pres">
      <dgm:prSet presAssocID="{3C60596A-692D-40D5-A554-3C586A52E14D}" presName="sibTrans" presStyleCnt="0"/>
      <dgm:spPr/>
    </dgm:pt>
    <dgm:pt modelId="{411C800C-357B-4025-B3FD-5025F5971116}" type="pres">
      <dgm:prSet presAssocID="{CA0F0F3C-B6FE-4371-8B27-05F403790A89}" presName="node" presStyleLbl="node1" presStyleIdx="1" presStyleCnt="5" custScaleX="108433" custScaleY="146388" custLinFactNeighborX="-1666" custLinFactNeighborY="-24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6B3DF-0F67-4E43-85D6-EB774B0E6BDC}" type="pres">
      <dgm:prSet presAssocID="{33051575-7899-4D07-A72B-EF9966B94312}" presName="sibTrans" presStyleCnt="0"/>
      <dgm:spPr/>
    </dgm:pt>
    <dgm:pt modelId="{C91BA603-65A4-4896-A3BA-CEAA71FD4AF1}" type="pres">
      <dgm:prSet presAssocID="{350E9015-083D-4A56-9578-CA2737391235}" presName="node" presStyleLbl="node1" presStyleIdx="2" presStyleCnt="5" custScaleX="115025" custScaleY="145827" custLinFactNeighborX="-6046" custLinFactNeighborY="2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04011-119E-45C2-B019-4B3C44B9657A}" type="pres">
      <dgm:prSet presAssocID="{21C270D8-C22C-4A41-85E9-622C3B25A372}" presName="sibTrans" presStyleCnt="0"/>
      <dgm:spPr/>
    </dgm:pt>
    <dgm:pt modelId="{F9F4DF88-8F4E-4786-AC56-6FCE0B5AC3F9}" type="pres">
      <dgm:prSet presAssocID="{C1F1A536-D36E-48A2-A7FE-7DC76F507A23}" presName="node" presStyleLbl="node1" presStyleIdx="3" presStyleCnt="5" custScaleX="107116" custScaleY="141947" custLinFactNeighborX="-2740" custLinFactNeighborY="1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59070-265D-4BFB-A2FF-CBD4A9C53771}" type="pres">
      <dgm:prSet presAssocID="{0EE5E827-1D28-427D-A4E0-EE23F9D96BA9}" presName="sibTrans" presStyleCnt="0"/>
      <dgm:spPr/>
    </dgm:pt>
    <dgm:pt modelId="{8318FFFD-F49D-4466-B729-91072DC8DCCE}" type="pres">
      <dgm:prSet presAssocID="{E2CFC9D3-BFFE-439F-8000-9F2EB718875F}" presName="node" presStyleLbl="node1" presStyleIdx="4" presStyleCnt="5" custScaleX="107725" custScaleY="124486" custLinFactNeighborX="2531" custLinFactNeighborY="-12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F1409-C262-45D4-BFFE-C4ECBC6B7869}" srcId="{9FF5A35E-8553-41EE-936A-8DFAF14FA5AC}" destId="{C1F1A536-D36E-48A2-A7FE-7DC76F507A23}" srcOrd="3" destOrd="0" parTransId="{5A7CD48A-F67F-4A94-B046-1F3068AD6394}" sibTransId="{0EE5E827-1D28-427D-A4E0-EE23F9D96BA9}"/>
    <dgm:cxn modelId="{87BB2C73-822E-456A-9BF8-DD98534EDEE6}" type="presOf" srcId="{350E9015-083D-4A56-9578-CA2737391235}" destId="{C91BA603-65A4-4896-A3BA-CEAA71FD4AF1}" srcOrd="0" destOrd="0" presId="urn:microsoft.com/office/officeart/2005/8/layout/default#1"/>
    <dgm:cxn modelId="{E52D7A5F-6B90-4CFA-AA84-22BAFE5391FF}" srcId="{9FF5A35E-8553-41EE-936A-8DFAF14FA5AC}" destId="{CA0F0F3C-B6FE-4371-8B27-05F403790A89}" srcOrd="1" destOrd="0" parTransId="{E7F9DC3C-CFBE-4C3E-9B02-9E73EC8A3648}" sibTransId="{33051575-7899-4D07-A72B-EF9966B94312}"/>
    <dgm:cxn modelId="{BD603788-C55F-43F4-A8F3-A554467D66F7}" srcId="{9FF5A35E-8553-41EE-936A-8DFAF14FA5AC}" destId="{350E9015-083D-4A56-9578-CA2737391235}" srcOrd="2" destOrd="0" parTransId="{35149126-5283-478B-B226-340240F4A788}" sibTransId="{21C270D8-C22C-4A41-85E9-622C3B25A372}"/>
    <dgm:cxn modelId="{83442A3D-7382-4E81-B216-275C1534CB92}" type="presOf" srcId="{CA0F0F3C-B6FE-4371-8B27-05F403790A89}" destId="{411C800C-357B-4025-B3FD-5025F5971116}" srcOrd="0" destOrd="0" presId="urn:microsoft.com/office/officeart/2005/8/layout/default#1"/>
    <dgm:cxn modelId="{B4D29977-C0AE-46AF-B57B-33E68CC0476F}" type="presOf" srcId="{9FF5A35E-8553-41EE-936A-8DFAF14FA5AC}" destId="{633105C9-0553-43C6-8095-58ADA82D057F}" srcOrd="0" destOrd="0" presId="urn:microsoft.com/office/officeart/2005/8/layout/default#1"/>
    <dgm:cxn modelId="{C890C415-9430-4CF6-AACD-37C1A5659B64}" type="presOf" srcId="{E2CFC9D3-BFFE-439F-8000-9F2EB718875F}" destId="{8318FFFD-F49D-4466-B729-91072DC8DCCE}" srcOrd="0" destOrd="0" presId="urn:microsoft.com/office/officeart/2005/8/layout/default#1"/>
    <dgm:cxn modelId="{5B5DF003-9AEF-4104-B72C-C4F564B7ADCF}" type="presOf" srcId="{E98862C9-5106-4CC5-874B-F05DFB959CCD}" destId="{A194C2EB-39FB-4BC9-AC70-443A8010DD11}" srcOrd="0" destOrd="0" presId="urn:microsoft.com/office/officeart/2005/8/layout/default#1"/>
    <dgm:cxn modelId="{DABCD50B-E94D-4DFC-A337-98F9787CF558}" srcId="{9FF5A35E-8553-41EE-936A-8DFAF14FA5AC}" destId="{E2CFC9D3-BFFE-439F-8000-9F2EB718875F}" srcOrd="4" destOrd="0" parTransId="{60BDDD5B-BB3F-4ACF-A4EF-271F3BBD5741}" sibTransId="{260771A2-6721-413C-B730-C7741D2DAB9E}"/>
    <dgm:cxn modelId="{B44776A8-689E-46BF-8314-77A57CBE5DAD}" type="presOf" srcId="{C1F1A536-D36E-48A2-A7FE-7DC76F507A23}" destId="{F9F4DF88-8F4E-4786-AC56-6FCE0B5AC3F9}" srcOrd="0" destOrd="0" presId="urn:microsoft.com/office/officeart/2005/8/layout/default#1"/>
    <dgm:cxn modelId="{C6F690F0-75F7-44C3-9D17-8F2981AFC31D}" srcId="{9FF5A35E-8553-41EE-936A-8DFAF14FA5AC}" destId="{E98862C9-5106-4CC5-874B-F05DFB959CCD}" srcOrd="0" destOrd="0" parTransId="{B4204570-B2AC-4873-8CDD-2FF3EBC95985}" sibTransId="{3C60596A-692D-40D5-A554-3C586A52E14D}"/>
    <dgm:cxn modelId="{BCA164EA-FAA0-4666-9B59-0D7E0E7EB1C4}" type="presParOf" srcId="{633105C9-0553-43C6-8095-58ADA82D057F}" destId="{A194C2EB-39FB-4BC9-AC70-443A8010DD11}" srcOrd="0" destOrd="0" presId="urn:microsoft.com/office/officeart/2005/8/layout/default#1"/>
    <dgm:cxn modelId="{E8A32D51-D3E7-491E-9334-6BAF9D3011F8}" type="presParOf" srcId="{633105C9-0553-43C6-8095-58ADA82D057F}" destId="{92D42720-69D6-4C9F-ADCF-26177257B7EE}" srcOrd="1" destOrd="0" presId="urn:microsoft.com/office/officeart/2005/8/layout/default#1"/>
    <dgm:cxn modelId="{5291DD3F-CD42-4688-94C9-46FBA0823521}" type="presParOf" srcId="{633105C9-0553-43C6-8095-58ADA82D057F}" destId="{411C800C-357B-4025-B3FD-5025F5971116}" srcOrd="2" destOrd="0" presId="urn:microsoft.com/office/officeart/2005/8/layout/default#1"/>
    <dgm:cxn modelId="{545EB2A3-D4AF-4A06-AB91-8BCE415622C5}" type="presParOf" srcId="{633105C9-0553-43C6-8095-58ADA82D057F}" destId="{9796B3DF-0F67-4E43-85D6-EB774B0E6BDC}" srcOrd="3" destOrd="0" presId="urn:microsoft.com/office/officeart/2005/8/layout/default#1"/>
    <dgm:cxn modelId="{929F0E16-3F89-49A5-9186-4B985AE5EEA8}" type="presParOf" srcId="{633105C9-0553-43C6-8095-58ADA82D057F}" destId="{C91BA603-65A4-4896-A3BA-CEAA71FD4AF1}" srcOrd="4" destOrd="0" presId="urn:microsoft.com/office/officeart/2005/8/layout/default#1"/>
    <dgm:cxn modelId="{E3F631E6-236D-4ECF-90B9-5F259B2195F5}" type="presParOf" srcId="{633105C9-0553-43C6-8095-58ADA82D057F}" destId="{1DC04011-119E-45C2-B019-4B3C44B9657A}" srcOrd="5" destOrd="0" presId="urn:microsoft.com/office/officeart/2005/8/layout/default#1"/>
    <dgm:cxn modelId="{7B4C024D-9C41-42F0-8B0B-252B0001FEC5}" type="presParOf" srcId="{633105C9-0553-43C6-8095-58ADA82D057F}" destId="{F9F4DF88-8F4E-4786-AC56-6FCE0B5AC3F9}" srcOrd="6" destOrd="0" presId="urn:microsoft.com/office/officeart/2005/8/layout/default#1"/>
    <dgm:cxn modelId="{616F32DB-18A7-4519-9691-3807161747BF}" type="presParOf" srcId="{633105C9-0553-43C6-8095-58ADA82D057F}" destId="{B3D59070-265D-4BFB-A2FF-CBD4A9C53771}" srcOrd="7" destOrd="0" presId="urn:microsoft.com/office/officeart/2005/8/layout/default#1"/>
    <dgm:cxn modelId="{E38D8823-E2E6-46E0-B574-5B898D82DCD2}" type="presParOf" srcId="{633105C9-0553-43C6-8095-58ADA82D057F}" destId="{8318FFFD-F49D-4466-B729-91072DC8DCCE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3F06B-ECFC-4502-BDEC-9046E818A31C}" type="doc">
      <dgm:prSet loTypeId="urn:microsoft.com/office/officeart/2005/8/layout/process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4C143C3C-A891-4360-A24A-C78CD75B6A2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Актуализация проблемы</a:t>
          </a:r>
          <a:endParaRPr lang="ru-RU" sz="2000" b="1" dirty="0">
            <a:solidFill>
              <a:schemeClr val="tx1"/>
            </a:solidFill>
          </a:endParaRPr>
        </a:p>
      </dgm:t>
    </dgm:pt>
    <dgm:pt modelId="{037E4B70-43D3-4055-93BC-32079B1E9A32}" type="parTrans" cxnId="{189029BA-CA6B-4C9A-8941-E8621E246A33}">
      <dgm:prSet/>
      <dgm:spPr/>
      <dgm:t>
        <a:bodyPr/>
        <a:lstStyle/>
        <a:p>
          <a:endParaRPr lang="ru-RU"/>
        </a:p>
      </dgm:t>
    </dgm:pt>
    <dgm:pt modelId="{FF5423A9-24CA-4105-86D3-F7AD66E7BF45}" type="sibTrans" cxnId="{189029BA-CA6B-4C9A-8941-E8621E246A33}">
      <dgm:prSet/>
      <dgm:spPr/>
      <dgm:t>
        <a:bodyPr/>
        <a:lstStyle/>
        <a:p>
          <a:endParaRPr lang="ru-RU"/>
        </a:p>
      </dgm:t>
    </dgm:pt>
    <dgm:pt modelId="{E24A4D02-B4B7-4C9A-B38A-99FAF54DDF7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Определение сферы исследования. </a:t>
          </a:r>
          <a:endParaRPr lang="ru-RU" sz="2000" b="1" dirty="0">
            <a:solidFill>
              <a:schemeClr val="tx1"/>
            </a:solidFill>
          </a:endParaRPr>
        </a:p>
      </dgm:t>
    </dgm:pt>
    <dgm:pt modelId="{7CE067CC-4736-4E15-A82C-9F2BCC67EF4D}" type="parTrans" cxnId="{14236A11-06DA-4FCA-9150-F64540E46F99}">
      <dgm:prSet/>
      <dgm:spPr/>
      <dgm:t>
        <a:bodyPr/>
        <a:lstStyle/>
        <a:p>
          <a:endParaRPr lang="ru-RU"/>
        </a:p>
      </dgm:t>
    </dgm:pt>
    <dgm:pt modelId="{A830B6A0-265F-4383-B264-AC774D07A538}" type="sibTrans" cxnId="{14236A11-06DA-4FCA-9150-F64540E46F99}">
      <dgm:prSet/>
      <dgm:spPr/>
      <dgm:t>
        <a:bodyPr/>
        <a:lstStyle/>
        <a:p>
          <a:endParaRPr lang="ru-RU"/>
        </a:p>
      </dgm:t>
    </dgm:pt>
    <dgm:pt modelId="{F6661335-A0AF-4AA6-8E00-28E775F771A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Сбор и обработка информации</a:t>
          </a:r>
          <a:endParaRPr lang="ru-RU" sz="2000" b="1" dirty="0">
            <a:solidFill>
              <a:schemeClr val="tx1"/>
            </a:solidFill>
          </a:endParaRPr>
        </a:p>
      </dgm:t>
    </dgm:pt>
    <dgm:pt modelId="{C158C21D-E460-4605-84B1-07CAF3B2D771}" type="parTrans" cxnId="{D2C664E4-06B9-4183-B513-413E0FC7CED1}">
      <dgm:prSet/>
      <dgm:spPr/>
      <dgm:t>
        <a:bodyPr/>
        <a:lstStyle/>
        <a:p>
          <a:endParaRPr lang="ru-RU"/>
        </a:p>
      </dgm:t>
    </dgm:pt>
    <dgm:pt modelId="{5D9096EB-8011-4484-8E50-AC5E0E316FAB}" type="sibTrans" cxnId="{D2C664E4-06B9-4183-B513-413E0FC7CED1}">
      <dgm:prSet/>
      <dgm:spPr/>
      <dgm:t>
        <a:bodyPr/>
        <a:lstStyle/>
        <a:p>
          <a:endParaRPr lang="ru-RU"/>
        </a:p>
      </dgm:t>
    </dgm:pt>
    <dgm:pt modelId="{F61470F8-1E6A-4E83-B331-FEBFBBF2BA1D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Выбор темы исследования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16FB3018-9836-4E9F-B529-2C8325ECA372}" type="parTrans" cxnId="{2831E20E-538A-4C1F-BBDA-BB00FA55A000}">
      <dgm:prSet/>
      <dgm:spPr/>
      <dgm:t>
        <a:bodyPr/>
        <a:lstStyle/>
        <a:p>
          <a:endParaRPr lang="ru-RU"/>
        </a:p>
      </dgm:t>
    </dgm:pt>
    <dgm:pt modelId="{38C15FC6-62D6-486B-B7DA-4096E6583E65}" type="sibTrans" cxnId="{2831E20E-538A-4C1F-BBDA-BB00FA55A000}">
      <dgm:prSet/>
      <dgm:spPr/>
      <dgm:t>
        <a:bodyPr/>
        <a:lstStyle/>
        <a:p>
          <a:endParaRPr lang="ru-RU"/>
        </a:p>
      </dgm:t>
    </dgm:pt>
    <dgm:pt modelId="{7E3EF4FA-B006-42DA-8B83-FC5B480415D7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Выработка гипотезы</a:t>
          </a:r>
          <a:endParaRPr lang="ru-RU" sz="2000" b="1" dirty="0">
            <a:solidFill>
              <a:schemeClr val="tx1"/>
            </a:solidFill>
          </a:endParaRPr>
        </a:p>
      </dgm:t>
    </dgm:pt>
    <dgm:pt modelId="{0770B570-7E7E-4AFC-8CE6-672419600B3E}" type="parTrans" cxnId="{5C175F8E-6F70-4E00-BDF7-2C2E207AB207}">
      <dgm:prSet/>
      <dgm:spPr/>
      <dgm:t>
        <a:bodyPr/>
        <a:lstStyle/>
        <a:p>
          <a:endParaRPr lang="ru-RU"/>
        </a:p>
      </dgm:t>
    </dgm:pt>
    <dgm:pt modelId="{C36F3AF9-7441-4A16-9C92-B0B4B9542793}" type="sibTrans" cxnId="{5C175F8E-6F70-4E00-BDF7-2C2E207AB207}">
      <dgm:prSet/>
      <dgm:spPr/>
      <dgm:t>
        <a:bodyPr/>
        <a:lstStyle/>
        <a:p>
          <a:endParaRPr lang="ru-RU"/>
        </a:p>
      </dgm:t>
    </dgm:pt>
    <dgm:pt modelId="{EA228F43-0842-4923-BE57-548A1255FF04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Выявление и систематизация подходов к решению</a:t>
          </a:r>
          <a:endParaRPr lang="ru-RU" sz="1800" b="1" dirty="0">
            <a:solidFill>
              <a:schemeClr val="tx1"/>
            </a:solidFill>
          </a:endParaRPr>
        </a:p>
      </dgm:t>
    </dgm:pt>
    <dgm:pt modelId="{4CE7F2FC-E133-45B9-BE1B-4F3D1C2E2078}" type="parTrans" cxnId="{7DC62222-3F32-45CC-A2BB-D88EA96EECA1}">
      <dgm:prSet/>
      <dgm:spPr/>
      <dgm:t>
        <a:bodyPr/>
        <a:lstStyle/>
        <a:p>
          <a:endParaRPr lang="ru-RU"/>
        </a:p>
      </dgm:t>
    </dgm:pt>
    <dgm:pt modelId="{0CE1A7A8-6E84-4CB7-9DC2-C3C22297DFBC}" type="sibTrans" cxnId="{7DC62222-3F32-45CC-A2BB-D88EA96EECA1}">
      <dgm:prSet/>
      <dgm:spPr/>
      <dgm:t>
        <a:bodyPr/>
        <a:lstStyle/>
        <a:p>
          <a:endParaRPr lang="ru-RU"/>
        </a:p>
      </dgm:t>
    </dgm:pt>
    <dgm:pt modelId="{A5278CA7-9106-4F2C-84D6-5DB16D49738B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Определение порядка проведения исследования</a:t>
          </a:r>
          <a:endParaRPr lang="ru-RU" sz="1800" b="1" dirty="0">
            <a:solidFill>
              <a:schemeClr val="tx1"/>
            </a:solidFill>
          </a:endParaRPr>
        </a:p>
      </dgm:t>
    </dgm:pt>
    <dgm:pt modelId="{C612AD9A-A572-4883-86A4-994B9E1F9A85}" type="parTrans" cxnId="{81CDBA0B-678C-412A-B143-7B70CBE17C97}">
      <dgm:prSet/>
      <dgm:spPr/>
      <dgm:t>
        <a:bodyPr/>
        <a:lstStyle/>
        <a:p>
          <a:endParaRPr lang="ru-RU"/>
        </a:p>
      </dgm:t>
    </dgm:pt>
    <dgm:pt modelId="{6F135ADB-4979-46E3-A482-6055D8FB5C59}" type="sibTrans" cxnId="{81CDBA0B-678C-412A-B143-7B70CBE17C97}">
      <dgm:prSet/>
      <dgm:spPr/>
      <dgm:t>
        <a:bodyPr/>
        <a:lstStyle/>
        <a:p>
          <a:endParaRPr lang="ru-RU"/>
        </a:p>
      </dgm:t>
    </dgm:pt>
    <dgm:pt modelId="{2C29E09F-0A96-4390-8B66-62F6447923ED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Анализ и обобщение полученных материалов</a:t>
          </a:r>
          <a:endParaRPr lang="ru-RU" sz="2000" b="1" dirty="0">
            <a:solidFill>
              <a:schemeClr val="tx1"/>
            </a:solidFill>
          </a:endParaRPr>
        </a:p>
      </dgm:t>
    </dgm:pt>
    <dgm:pt modelId="{9CF25161-A155-4B0D-A679-46AB00097E8B}" type="parTrans" cxnId="{12DFD658-A42A-4430-8F84-41403DF787CD}">
      <dgm:prSet/>
      <dgm:spPr/>
      <dgm:t>
        <a:bodyPr/>
        <a:lstStyle/>
        <a:p>
          <a:endParaRPr lang="ru-RU"/>
        </a:p>
      </dgm:t>
    </dgm:pt>
    <dgm:pt modelId="{BFF2E2B7-9CF2-4722-8CA8-F700FB24DCEB}" type="sibTrans" cxnId="{12DFD658-A42A-4430-8F84-41403DF787CD}">
      <dgm:prSet/>
      <dgm:spPr/>
      <dgm:t>
        <a:bodyPr/>
        <a:lstStyle/>
        <a:p>
          <a:endParaRPr lang="ru-RU"/>
        </a:p>
      </dgm:t>
    </dgm:pt>
    <dgm:pt modelId="{82499FE8-AE81-494E-BAAA-526AF0962B2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Подготовка отчёта</a:t>
          </a:r>
          <a:endParaRPr lang="ru-RU" sz="2000" b="1" dirty="0">
            <a:solidFill>
              <a:schemeClr val="tx1"/>
            </a:solidFill>
          </a:endParaRPr>
        </a:p>
      </dgm:t>
    </dgm:pt>
    <dgm:pt modelId="{04B2642E-AA84-4139-959A-41BAFFFA4973}" type="parTrans" cxnId="{9DD04233-A0E1-464B-A84E-BA50721F5965}">
      <dgm:prSet/>
      <dgm:spPr/>
      <dgm:t>
        <a:bodyPr/>
        <a:lstStyle/>
        <a:p>
          <a:endParaRPr lang="ru-RU"/>
        </a:p>
      </dgm:t>
    </dgm:pt>
    <dgm:pt modelId="{08B45037-206B-4236-9AD1-82F9854CAB06}" type="sibTrans" cxnId="{9DD04233-A0E1-464B-A84E-BA50721F5965}">
      <dgm:prSet/>
      <dgm:spPr/>
      <dgm:t>
        <a:bodyPr/>
        <a:lstStyle/>
        <a:p>
          <a:endParaRPr lang="ru-RU"/>
        </a:p>
      </dgm:t>
    </dgm:pt>
    <dgm:pt modelId="{F39436B2-3BBC-4C7E-A7BC-6E4543C7CF62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Проект</a:t>
          </a:r>
          <a:endParaRPr lang="ru-RU" sz="2000" b="1" dirty="0">
            <a:solidFill>
              <a:schemeClr val="tx1"/>
            </a:solidFill>
          </a:endParaRPr>
        </a:p>
      </dgm:t>
    </dgm:pt>
    <dgm:pt modelId="{581921FC-5587-466D-BC59-42D2B0460C63}" type="parTrans" cxnId="{7B6E2D0B-0E1A-4402-BD43-0EC9B86D8FC8}">
      <dgm:prSet/>
      <dgm:spPr/>
      <dgm:t>
        <a:bodyPr/>
        <a:lstStyle/>
        <a:p>
          <a:endParaRPr lang="ru-RU"/>
        </a:p>
      </dgm:t>
    </dgm:pt>
    <dgm:pt modelId="{AA773150-96BA-401A-B00A-735499B0D023}" type="sibTrans" cxnId="{7B6E2D0B-0E1A-4402-BD43-0EC9B86D8FC8}">
      <dgm:prSet/>
      <dgm:spPr/>
      <dgm:t>
        <a:bodyPr/>
        <a:lstStyle/>
        <a:p>
          <a:endParaRPr lang="ru-RU"/>
        </a:p>
      </dgm:t>
    </dgm:pt>
    <dgm:pt modelId="{9D00B713-E36F-460B-9F67-CB40A7C7B91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Обсуждение итогов завершённой работы</a:t>
          </a:r>
          <a:endParaRPr lang="ru-RU" sz="2000" b="1" dirty="0">
            <a:solidFill>
              <a:schemeClr val="tx1"/>
            </a:solidFill>
          </a:endParaRPr>
        </a:p>
      </dgm:t>
    </dgm:pt>
    <dgm:pt modelId="{74DF89F0-F86D-4361-9C79-B9A648FF9521}" type="parTrans" cxnId="{7325BC39-0245-493C-8656-A32FBBE8FA88}">
      <dgm:prSet/>
      <dgm:spPr/>
      <dgm:t>
        <a:bodyPr/>
        <a:lstStyle/>
        <a:p>
          <a:endParaRPr lang="ru-RU"/>
        </a:p>
      </dgm:t>
    </dgm:pt>
    <dgm:pt modelId="{F54C0819-19E9-409E-B3E2-2CFBD3A72DE7}" type="sibTrans" cxnId="{7325BC39-0245-493C-8656-A32FBBE8FA88}">
      <dgm:prSet/>
      <dgm:spPr/>
      <dgm:t>
        <a:bodyPr/>
        <a:lstStyle/>
        <a:p>
          <a:endParaRPr lang="ru-RU"/>
        </a:p>
      </dgm:t>
    </dgm:pt>
    <dgm:pt modelId="{B17BAEA3-A916-4622-9AE6-536ACDABE626}" type="pres">
      <dgm:prSet presAssocID="{9523F06B-ECFC-4502-BDEC-9046E818A3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1D3647-C83B-41CA-B4FD-756CA5D09398}" type="pres">
      <dgm:prSet presAssocID="{9D00B713-E36F-460B-9F67-CB40A7C7B911}" presName="boxAndChildren" presStyleCnt="0"/>
      <dgm:spPr/>
    </dgm:pt>
    <dgm:pt modelId="{80B5FA2F-6406-4301-886B-49429B02AB4E}" type="pres">
      <dgm:prSet presAssocID="{9D00B713-E36F-460B-9F67-CB40A7C7B911}" presName="parentTextBox" presStyleLbl="node1" presStyleIdx="0" presStyleCnt="11"/>
      <dgm:spPr/>
      <dgm:t>
        <a:bodyPr/>
        <a:lstStyle/>
        <a:p>
          <a:endParaRPr lang="ru-RU"/>
        </a:p>
      </dgm:t>
    </dgm:pt>
    <dgm:pt modelId="{0B76D2C3-50D3-4B5C-8190-E275605A167B}" type="pres">
      <dgm:prSet presAssocID="{AA773150-96BA-401A-B00A-735499B0D023}" presName="sp" presStyleCnt="0"/>
      <dgm:spPr/>
    </dgm:pt>
    <dgm:pt modelId="{A4F8EE8A-F54B-4CC8-8DA2-76F363FAA6A4}" type="pres">
      <dgm:prSet presAssocID="{F39436B2-3BBC-4C7E-A7BC-6E4543C7CF62}" presName="arrowAndChildren" presStyleCnt="0"/>
      <dgm:spPr/>
    </dgm:pt>
    <dgm:pt modelId="{0A92EB55-E3EC-4A88-8638-2B1039389CD0}" type="pres">
      <dgm:prSet presAssocID="{F39436B2-3BBC-4C7E-A7BC-6E4543C7CF62}" presName="parentTextArrow" presStyleLbl="node1" presStyleIdx="1" presStyleCnt="11"/>
      <dgm:spPr/>
      <dgm:t>
        <a:bodyPr/>
        <a:lstStyle/>
        <a:p>
          <a:endParaRPr lang="ru-RU"/>
        </a:p>
      </dgm:t>
    </dgm:pt>
    <dgm:pt modelId="{ABAA229D-2239-41DB-88A2-5D2DDEB0B47F}" type="pres">
      <dgm:prSet presAssocID="{08B45037-206B-4236-9AD1-82F9854CAB06}" presName="sp" presStyleCnt="0"/>
      <dgm:spPr/>
    </dgm:pt>
    <dgm:pt modelId="{9EC8DE32-0DA5-4508-9939-8940EE111D3D}" type="pres">
      <dgm:prSet presAssocID="{82499FE8-AE81-494E-BAAA-526AF0962B29}" presName="arrowAndChildren" presStyleCnt="0"/>
      <dgm:spPr/>
    </dgm:pt>
    <dgm:pt modelId="{8E1529C1-E413-49BE-A017-D9793E43C321}" type="pres">
      <dgm:prSet presAssocID="{82499FE8-AE81-494E-BAAA-526AF0962B29}" presName="parentTextArrow" presStyleLbl="node1" presStyleIdx="2" presStyleCnt="11"/>
      <dgm:spPr/>
      <dgm:t>
        <a:bodyPr/>
        <a:lstStyle/>
        <a:p>
          <a:endParaRPr lang="ru-RU"/>
        </a:p>
      </dgm:t>
    </dgm:pt>
    <dgm:pt modelId="{4358D9B9-A037-4F31-8E23-5E86E263121A}" type="pres">
      <dgm:prSet presAssocID="{BFF2E2B7-9CF2-4722-8CA8-F700FB24DCEB}" presName="sp" presStyleCnt="0"/>
      <dgm:spPr/>
    </dgm:pt>
    <dgm:pt modelId="{87EA5C07-A47F-472C-8759-C7981943B51D}" type="pres">
      <dgm:prSet presAssocID="{2C29E09F-0A96-4390-8B66-62F6447923ED}" presName="arrowAndChildren" presStyleCnt="0"/>
      <dgm:spPr/>
    </dgm:pt>
    <dgm:pt modelId="{CC12F312-1373-4EEA-8297-3FE8AE5314DA}" type="pres">
      <dgm:prSet presAssocID="{2C29E09F-0A96-4390-8B66-62F6447923ED}" presName="parentTextArrow" presStyleLbl="node1" presStyleIdx="3" presStyleCnt="11"/>
      <dgm:spPr/>
      <dgm:t>
        <a:bodyPr/>
        <a:lstStyle/>
        <a:p>
          <a:endParaRPr lang="ru-RU"/>
        </a:p>
      </dgm:t>
    </dgm:pt>
    <dgm:pt modelId="{9FA02CB3-15E2-4650-ADBE-62AA8BD70F80}" type="pres">
      <dgm:prSet presAssocID="{5D9096EB-8011-4484-8E50-AC5E0E316FAB}" presName="sp" presStyleCnt="0"/>
      <dgm:spPr/>
    </dgm:pt>
    <dgm:pt modelId="{8CEF01C5-E5EF-4083-B3B5-151E82796AEB}" type="pres">
      <dgm:prSet presAssocID="{F6661335-A0AF-4AA6-8E00-28E775F771AD}" presName="arrowAndChildren" presStyleCnt="0"/>
      <dgm:spPr/>
    </dgm:pt>
    <dgm:pt modelId="{A41695B9-E23B-4400-8754-520B5BF8DC98}" type="pres">
      <dgm:prSet presAssocID="{F6661335-A0AF-4AA6-8E00-28E775F771AD}" presName="parentTextArrow" presStyleLbl="node1" presStyleIdx="4" presStyleCnt="11"/>
      <dgm:spPr/>
      <dgm:t>
        <a:bodyPr/>
        <a:lstStyle/>
        <a:p>
          <a:endParaRPr lang="ru-RU"/>
        </a:p>
      </dgm:t>
    </dgm:pt>
    <dgm:pt modelId="{87EBDD7D-4DD4-4A1D-B331-E01EFF890C26}" type="pres">
      <dgm:prSet presAssocID="{6F135ADB-4979-46E3-A482-6055D8FB5C59}" presName="sp" presStyleCnt="0"/>
      <dgm:spPr/>
    </dgm:pt>
    <dgm:pt modelId="{1369AEAB-77EE-4983-A542-2FFCEB3A4484}" type="pres">
      <dgm:prSet presAssocID="{A5278CA7-9106-4F2C-84D6-5DB16D49738B}" presName="arrowAndChildren" presStyleCnt="0"/>
      <dgm:spPr/>
    </dgm:pt>
    <dgm:pt modelId="{E2BBDBF2-8E24-47CE-9D4E-CD2F283F5E49}" type="pres">
      <dgm:prSet presAssocID="{A5278CA7-9106-4F2C-84D6-5DB16D49738B}" presName="parentTextArrow" presStyleLbl="node1" presStyleIdx="5" presStyleCnt="11"/>
      <dgm:spPr/>
      <dgm:t>
        <a:bodyPr/>
        <a:lstStyle/>
        <a:p>
          <a:endParaRPr lang="ru-RU"/>
        </a:p>
      </dgm:t>
    </dgm:pt>
    <dgm:pt modelId="{04D91B2E-5327-4484-B0C8-0B1A6BF578F8}" type="pres">
      <dgm:prSet presAssocID="{0CE1A7A8-6E84-4CB7-9DC2-C3C22297DFBC}" presName="sp" presStyleCnt="0"/>
      <dgm:spPr/>
    </dgm:pt>
    <dgm:pt modelId="{D49645F6-6BD5-4FAB-8ACC-8CCA64138F76}" type="pres">
      <dgm:prSet presAssocID="{EA228F43-0842-4923-BE57-548A1255FF04}" presName="arrowAndChildren" presStyleCnt="0"/>
      <dgm:spPr/>
    </dgm:pt>
    <dgm:pt modelId="{96135A16-27D5-46CC-B8BB-F88CC1BC9B57}" type="pres">
      <dgm:prSet presAssocID="{EA228F43-0842-4923-BE57-548A1255FF04}" presName="parentTextArrow" presStyleLbl="node1" presStyleIdx="6" presStyleCnt="11"/>
      <dgm:spPr/>
      <dgm:t>
        <a:bodyPr/>
        <a:lstStyle/>
        <a:p>
          <a:endParaRPr lang="ru-RU"/>
        </a:p>
      </dgm:t>
    </dgm:pt>
    <dgm:pt modelId="{7F25E2CB-400C-4B11-95DE-AE7021787223}" type="pres">
      <dgm:prSet presAssocID="{C36F3AF9-7441-4A16-9C92-B0B4B9542793}" presName="sp" presStyleCnt="0"/>
      <dgm:spPr/>
    </dgm:pt>
    <dgm:pt modelId="{D2AB3FF0-B745-409E-9BF7-E16BC20147BD}" type="pres">
      <dgm:prSet presAssocID="{7E3EF4FA-B006-42DA-8B83-FC5B480415D7}" presName="arrowAndChildren" presStyleCnt="0"/>
      <dgm:spPr/>
    </dgm:pt>
    <dgm:pt modelId="{F049CF3A-F6CC-4E50-A804-7371313FB843}" type="pres">
      <dgm:prSet presAssocID="{7E3EF4FA-B006-42DA-8B83-FC5B480415D7}" presName="parentTextArrow" presStyleLbl="node1" presStyleIdx="7" presStyleCnt="11" custLinFactNeighborX="-579" custLinFactNeighborY="-8779"/>
      <dgm:spPr/>
      <dgm:t>
        <a:bodyPr/>
        <a:lstStyle/>
        <a:p>
          <a:endParaRPr lang="ru-RU"/>
        </a:p>
      </dgm:t>
    </dgm:pt>
    <dgm:pt modelId="{05FC9B10-5C58-4BDB-BE8B-82A27DB909EC}" type="pres">
      <dgm:prSet presAssocID="{38C15FC6-62D6-486B-B7DA-4096E6583E65}" presName="sp" presStyleCnt="0"/>
      <dgm:spPr/>
    </dgm:pt>
    <dgm:pt modelId="{21DC1BCD-2D0F-405B-914F-C889A6028AD8}" type="pres">
      <dgm:prSet presAssocID="{F61470F8-1E6A-4E83-B331-FEBFBBF2BA1D}" presName="arrowAndChildren" presStyleCnt="0"/>
      <dgm:spPr/>
    </dgm:pt>
    <dgm:pt modelId="{BA98E8DA-9084-4EF1-8047-3636DB4A9D46}" type="pres">
      <dgm:prSet presAssocID="{F61470F8-1E6A-4E83-B331-FEBFBBF2BA1D}" presName="parentTextArrow" presStyleLbl="node1" presStyleIdx="8" presStyleCnt="11" custLinFactNeighborX="579" custLinFactNeighborY="-11039"/>
      <dgm:spPr/>
      <dgm:t>
        <a:bodyPr/>
        <a:lstStyle/>
        <a:p>
          <a:endParaRPr lang="ru-RU"/>
        </a:p>
      </dgm:t>
    </dgm:pt>
    <dgm:pt modelId="{9E3F3600-535D-41DD-835E-5F7E880D3636}" type="pres">
      <dgm:prSet presAssocID="{A830B6A0-265F-4383-B264-AC774D07A538}" presName="sp" presStyleCnt="0"/>
      <dgm:spPr/>
    </dgm:pt>
    <dgm:pt modelId="{23C8F7DE-67A2-467C-81B4-16825DFF08CF}" type="pres">
      <dgm:prSet presAssocID="{E24A4D02-B4B7-4C9A-B38A-99FAF54DDF7D}" presName="arrowAndChildren" presStyleCnt="0"/>
      <dgm:spPr/>
    </dgm:pt>
    <dgm:pt modelId="{6143C78C-D8BF-45DE-970B-56A12EB0471E}" type="pres">
      <dgm:prSet presAssocID="{E24A4D02-B4B7-4C9A-B38A-99FAF54DDF7D}" presName="parentTextArrow" presStyleLbl="node1" presStyleIdx="9" presStyleCnt="11"/>
      <dgm:spPr/>
      <dgm:t>
        <a:bodyPr/>
        <a:lstStyle/>
        <a:p>
          <a:endParaRPr lang="ru-RU"/>
        </a:p>
      </dgm:t>
    </dgm:pt>
    <dgm:pt modelId="{43A6715B-7CF7-49B9-99F5-B79F51743110}" type="pres">
      <dgm:prSet presAssocID="{FF5423A9-24CA-4105-86D3-F7AD66E7BF45}" presName="sp" presStyleCnt="0"/>
      <dgm:spPr/>
    </dgm:pt>
    <dgm:pt modelId="{29D170C6-939F-4F25-8A5D-279ABCCCD345}" type="pres">
      <dgm:prSet presAssocID="{4C143C3C-A891-4360-A24A-C78CD75B6A27}" presName="arrowAndChildren" presStyleCnt="0"/>
      <dgm:spPr/>
    </dgm:pt>
    <dgm:pt modelId="{3F8D8182-46A1-4705-A517-607B3338292F}" type="pres">
      <dgm:prSet presAssocID="{4C143C3C-A891-4360-A24A-C78CD75B6A27}" presName="parentTextArrow" presStyleLbl="node1" presStyleIdx="10" presStyleCnt="11"/>
      <dgm:spPr/>
      <dgm:t>
        <a:bodyPr/>
        <a:lstStyle/>
        <a:p>
          <a:endParaRPr lang="ru-RU"/>
        </a:p>
      </dgm:t>
    </dgm:pt>
  </dgm:ptLst>
  <dgm:cxnLst>
    <dgm:cxn modelId="{C5061E8E-9532-4E19-AE09-D12085310AB9}" type="presOf" srcId="{9523F06B-ECFC-4502-BDEC-9046E818A31C}" destId="{B17BAEA3-A916-4622-9AE6-536ACDABE626}" srcOrd="0" destOrd="0" presId="urn:microsoft.com/office/officeart/2005/8/layout/process4"/>
    <dgm:cxn modelId="{5C175F8E-6F70-4E00-BDF7-2C2E207AB207}" srcId="{9523F06B-ECFC-4502-BDEC-9046E818A31C}" destId="{7E3EF4FA-B006-42DA-8B83-FC5B480415D7}" srcOrd="3" destOrd="0" parTransId="{0770B570-7E7E-4AFC-8CE6-672419600B3E}" sibTransId="{C36F3AF9-7441-4A16-9C92-B0B4B9542793}"/>
    <dgm:cxn modelId="{E3A4EB38-AEEB-41DE-90AE-C794A5CF6DCB}" type="presOf" srcId="{E24A4D02-B4B7-4C9A-B38A-99FAF54DDF7D}" destId="{6143C78C-D8BF-45DE-970B-56A12EB0471E}" srcOrd="0" destOrd="0" presId="urn:microsoft.com/office/officeart/2005/8/layout/process4"/>
    <dgm:cxn modelId="{7B6E2D0B-0E1A-4402-BD43-0EC9B86D8FC8}" srcId="{9523F06B-ECFC-4502-BDEC-9046E818A31C}" destId="{F39436B2-3BBC-4C7E-A7BC-6E4543C7CF62}" srcOrd="9" destOrd="0" parTransId="{581921FC-5587-466D-BC59-42D2B0460C63}" sibTransId="{AA773150-96BA-401A-B00A-735499B0D023}"/>
    <dgm:cxn modelId="{4E9FA664-83EE-4F3D-937E-3C6F5974BD5C}" type="presOf" srcId="{2C29E09F-0A96-4390-8B66-62F6447923ED}" destId="{CC12F312-1373-4EEA-8297-3FE8AE5314DA}" srcOrd="0" destOrd="0" presId="urn:microsoft.com/office/officeart/2005/8/layout/process4"/>
    <dgm:cxn modelId="{14236A11-06DA-4FCA-9150-F64540E46F99}" srcId="{9523F06B-ECFC-4502-BDEC-9046E818A31C}" destId="{E24A4D02-B4B7-4C9A-B38A-99FAF54DDF7D}" srcOrd="1" destOrd="0" parTransId="{7CE067CC-4736-4E15-A82C-9F2BCC67EF4D}" sibTransId="{A830B6A0-265F-4383-B264-AC774D07A538}"/>
    <dgm:cxn modelId="{68BE37AB-E9B6-431A-A4E0-2B5F9EFD706F}" type="presOf" srcId="{9D00B713-E36F-460B-9F67-CB40A7C7B911}" destId="{80B5FA2F-6406-4301-886B-49429B02AB4E}" srcOrd="0" destOrd="0" presId="urn:microsoft.com/office/officeart/2005/8/layout/process4"/>
    <dgm:cxn modelId="{84CA044C-C4F6-492E-AC62-D4D839B50BE5}" type="presOf" srcId="{82499FE8-AE81-494E-BAAA-526AF0962B29}" destId="{8E1529C1-E413-49BE-A017-D9793E43C321}" srcOrd="0" destOrd="0" presId="urn:microsoft.com/office/officeart/2005/8/layout/process4"/>
    <dgm:cxn modelId="{B7114970-15F2-4FCD-9AF5-60FFE7A5EBAB}" type="presOf" srcId="{7E3EF4FA-B006-42DA-8B83-FC5B480415D7}" destId="{F049CF3A-F6CC-4E50-A804-7371313FB843}" srcOrd="0" destOrd="0" presId="urn:microsoft.com/office/officeart/2005/8/layout/process4"/>
    <dgm:cxn modelId="{3FFA5A63-70CB-439F-AA0F-74797470AD74}" type="presOf" srcId="{EA228F43-0842-4923-BE57-548A1255FF04}" destId="{96135A16-27D5-46CC-B8BB-F88CC1BC9B57}" srcOrd="0" destOrd="0" presId="urn:microsoft.com/office/officeart/2005/8/layout/process4"/>
    <dgm:cxn modelId="{741F8CF0-86D8-41C5-85B9-14F2FFF5465D}" type="presOf" srcId="{F39436B2-3BBC-4C7E-A7BC-6E4543C7CF62}" destId="{0A92EB55-E3EC-4A88-8638-2B1039389CD0}" srcOrd="0" destOrd="0" presId="urn:microsoft.com/office/officeart/2005/8/layout/process4"/>
    <dgm:cxn modelId="{9DD04233-A0E1-464B-A84E-BA50721F5965}" srcId="{9523F06B-ECFC-4502-BDEC-9046E818A31C}" destId="{82499FE8-AE81-494E-BAAA-526AF0962B29}" srcOrd="8" destOrd="0" parTransId="{04B2642E-AA84-4139-959A-41BAFFFA4973}" sibTransId="{08B45037-206B-4236-9AD1-82F9854CAB06}"/>
    <dgm:cxn modelId="{189029BA-CA6B-4C9A-8941-E8621E246A33}" srcId="{9523F06B-ECFC-4502-BDEC-9046E818A31C}" destId="{4C143C3C-A891-4360-A24A-C78CD75B6A27}" srcOrd="0" destOrd="0" parTransId="{037E4B70-43D3-4055-93BC-32079B1E9A32}" sibTransId="{FF5423A9-24CA-4105-86D3-F7AD66E7BF45}"/>
    <dgm:cxn modelId="{052A919F-18A6-4074-950D-AF6152E81A4E}" type="presOf" srcId="{F6661335-A0AF-4AA6-8E00-28E775F771AD}" destId="{A41695B9-E23B-4400-8754-520B5BF8DC98}" srcOrd="0" destOrd="0" presId="urn:microsoft.com/office/officeart/2005/8/layout/process4"/>
    <dgm:cxn modelId="{12DFD658-A42A-4430-8F84-41403DF787CD}" srcId="{9523F06B-ECFC-4502-BDEC-9046E818A31C}" destId="{2C29E09F-0A96-4390-8B66-62F6447923ED}" srcOrd="7" destOrd="0" parTransId="{9CF25161-A155-4B0D-A679-46AB00097E8B}" sibTransId="{BFF2E2B7-9CF2-4722-8CA8-F700FB24DCEB}"/>
    <dgm:cxn modelId="{81CDBA0B-678C-412A-B143-7B70CBE17C97}" srcId="{9523F06B-ECFC-4502-BDEC-9046E818A31C}" destId="{A5278CA7-9106-4F2C-84D6-5DB16D49738B}" srcOrd="5" destOrd="0" parTransId="{C612AD9A-A572-4883-86A4-994B9E1F9A85}" sibTransId="{6F135ADB-4979-46E3-A482-6055D8FB5C59}"/>
    <dgm:cxn modelId="{7DC62222-3F32-45CC-A2BB-D88EA96EECA1}" srcId="{9523F06B-ECFC-4502-BDEC-9046E818A31C}" destId="{EA228F43-0842-4923-BE57-548A1255FF04}" srcOrd="4" destOrd="0" parTransId="{4CE7F2FC-E133-45B9-BE1B-4F3D1C2E2078}" sibTransId="{0CE1A7A8-6E84-4CB7-9DC2-C3C22297DFBC}"/>
    <dgm:cxn modelId="{349DDE08-E42B-4CBC-A83D-5A1696453E9B}" type="presOf" srcId="{4C143C3C-A891-4360-A24A-C78CD75B6A27}" destId="{3F8D8182-46A1-4705-A517-607B3338292F}" srcOrd="0" destOrd="0" presId="urn:microsoft.com/office/officeart/2005/8/layout/process4"/>
    <dgm:cxn modelId="{D2C664E4-06B9-4183-B513-413E0FC7CED1}" srcId="{9523F06B-ECFC-4502-BDEC-9046E818A31C}" destId="{F6661335-A0AF-4AA6-8E00-28E775F771AD}" srcOrd="6" destOrd="0" parTransId="{C158C21D-E460-4605-84B1-07CAF3B2D771}" sibTransId="{5D9096EB-8011-4484-8E50-AC5E0E316FAB}"/>
    <dgm:cxn modelId="{7325BC39-0245-493C-8656-A32FBBE8FA88}" srcId="{9523F06B-ECFC-4502-BDEC-9046E818A31C}" destId="{9D00B713-E36F-460B-9F67-CB40A7C7B911}" srcOrd="10" destOrd="0" parTransId="{74DF89F0-F86D-4361-9C79-B9A648FF9521}" sibTransId="{F54C0819-19E9-409E-B3E2-2CFBD3A72DE7}"/>
    <dgm:cxn modelId="{2831E20E-538A-4C1F-BBDA-BB00FA55A000}" srcId="{9523F06B-ECFC-4502-BDEC-9046E818A31C}" destId="{F61470F8-1E6A-4E83-B331-FEBFBBF2BA1D}" srcOrd="2" destOrd="0" parTransId="{16FB3018-9836-4E9F-B529-2C8325ECA372}" sibTransId="{38C15FC6-62D6-486B-B7DA-4096E6583E65}"/>
    <dgm:cxn modelId="{695DD273-860D-445B-B295-AEDAE3958AB9}" type="presOf" srcId="{F61470F8-1E6A-4E83-B331-FEBFBBF2BA1D}" destId="{BA98E8DA-9084-4EF1-8047-3636DB4A9D46}" srcOrd="0" destOrd="0" presId="urn:microsoft.com/office/officeart/2005/8/layout/process4"/>
    <dgm:cxn modelId="{C8BA632D-6985-4115-B634-10B6E1F67E3E}" type="presOf" srcId="{A5278CA7-9106-4F2C-84D6-5DB16D49738B}" destId="{E2BBDBF2-8E24-47CE-9D4E-CD2F283F5E49}" srcOrd="0" destOrd="0" presId="urn:microsoft.com/office/officeart/2005/8/layout/process4"/>
    <dgm:cxn modelId="{0B691F40-5082-49C4-A878-319534EA6DB5}" type="presParOf" srcId="{B17BAEA3-A916-4622-9AE6-536ACDABE626}" destId="{9C1D3647-C83B-41CA-B4FD-756CA5D09398}" srcOrd="0" destOrd="0" presId="urn:microsoft.com/office/officeart/2005/8/layout/process4"/>
    <dgm:cxn modelId="{DEA9A237-DAF5-4140-A957-C8D280AF27F2}" type="presParOf" srcId="{9C1D3647-C83B-41CA-B4FD-756CA5D09398}" destId="{80B5FA2F-6406-4301-886B-49429B02AB4E}" srcOrd="0" destOrd="0" presId="urn:microsoft.com/office/officeart/2005/8/layout/process4"/>
    <dgm:cxn modelId="{FAAE0AEE-D989-4095-9E7C-6B02A169F69C}" type="presParOf" srcId="{B17BAEA3-A916-4622-9AE6-536ACDABE626}" destId="{0B76D2C3-50D3-4B5C-8190-E275605A167B}" srcOrd="1" destOrd="0" presId="urn:microsoft.com/office/officeart/2005/8/layout/process4"/>
    <dgm:cxn modelId="{A2F4F251-3C38-4F33-90F7-8C6E5DC03A2D}" type="presParOf" srcId="{B17BAEA3-A916-4622-9AE6-536ACDABE626}" destId="{A4F8EE8A-F54B-4CC8-8DA2-76F363FAA6A4}" srcOrd="2" destOrd="0" presId="urn:microsoft.com/office/officeart/2005/8/layout/process4"/>
    <dgm:cxn modelId="{ECE12AF1-5A91-48E1-A726-8E6B0E39E8D5}" type="presParOf" srcId="{A4F8EE8A-F54B-4CC8-8DA2-76F363FAA6A4}" destId="{0A92EB55-E3EC-4A88-8638-2B1039389CD0}" srcOrd="0" destOrd="0" presId="urn:microsoft.com/office/officeart/2005/8/layout/process4"/>
    <dgm:cxn modelId="{5F68FD40-B63C-427C-AD1A-5A9E6E652250}" type="presParOf" srcId="{B17BAEA3-A916-4622-9AE6-536ACDABE626}" destId="{ABAA229D-2239-41DB-88A2-5D2DDEB0B47F}" srcOrd="3" destOrd="0" presId="urn:microsoft.com/office/officeart/2005/8/layout/process4"/>
    <dgm:cxn modelId="{B34E03F6-88F2-4E4E-92F5-8C61582C23D6}" type="presParOf" srcId="{B17BAEA3-A916-4622-9AE6-536ACDABE626}" destId="{9EC8DE32-0DA5-4508-9939-8940EE111D3D}" srcOrd="4" destOrd="0" presId="urn:microsoft.com/office/officeart/2005/8/layout/process4"/>
    <dgm:cxn modelId="{56FDFC68-62A3-422E-8098-A519DA183057}" type="presParOf" srcId="{9EC8DE32-0DA5-4508-9939-8940EE111D3D}" destId="{8E1529C1-E413-49BE-A017-D9793E43C321}" srcOrd="0" destOrd="0" presId="urn:microsoft.com/office/officeart/2005/8/layout/process4"/>
    <dgm:cxn modelId="{2472C6F3-6EA6-4F68-97DB-B8717068AE02}" type="presParOf" srcId="{B17BAEA3-A916-4622-9AE6-536ACDABE626}" destId="{4358D9B9-A037-4F31-8E23-5E86E263121A}" srcOrd="5" destOrd="0" presId="urn:microsoft.com/office/officeart/2005/8/layout/process4"/>
    <dgm:cxn modelId="{BC9A9E61-25D7-488C-8513-CEEFE6869F65}" type="presParOf" srcId="{B17BAEA3-A916-4622-9AE6-536ACDABE626}" destId="{87EA5C07-A47F-472C-8759-C7981943B51D}" srcOrd="6" destOrd="0" presId="urn:microsoft.com/office/officeart/2005/8/layout/process4"/>
    <dgm:cxn modelId="{EC7E45A7-5E8E-40AC-81FC-7AA78BCF428E}" type="presParOf" srcId="{87EA5C07-A47F-472C-8759-C7981943B51D}" destId="{CC12F312-1373-4EEA-8297-3FE8AE5314DA}" srcOrd="0" destOrd="0" presId="urn:microsoft.com/office/officeart/2005/8/layout/process4"/>
    <dgm:cxn modelId="{590A06A2-B168-4065-9731-A570313607E0}" type="presParOf" srcId="{B17BAEA3-A916-4622-9AE6-536ACDABE626}" destId="{9FA02CB3-15E2-4650-ADBE-62AA8BD70F80}" srcOrd="7" destOrd="0" presId="urn:microsoft.com/office/officeart/2005/8/layout/process4"/>
    <dgm:cxn modelId="{F035EBE4-3180-4CEA-8EA7-6375F8E462F3}" type="presParOf" srcId="{B17BAEA3-A916-4622-9AE6-536ACDABE626}" destId="{8CEF01C5-E5EF-4083-B3B5-151E82796AEB}" srcOrd="8" destOrd="0" presId="urn:microsoft.com/office/officeart/2005/8/layout/process4"/>
    <dgm:cxn modelId="{0F9C6BF8-D07B-45E8-890A-9951C20504DA}" type="presParOf" srcId="{8CEF01C5-E5EF-4083-B3B5-151E82796AEB}" destId="{A41695B9-E23B-4400-8754-520B5BF8DC98}" srcOrd="0" destOrd="0" presId="urn:microsoft.com/office/officeart/2005/8/layout/process4"/>
    <dgm:cxn modelId="{A830D6F5-E8C6-4DD5-AF97-52D76849880D}" type="presParOf" srcId="{B17BAEA3-A916-4622-9AE6-536ACDABE626}" destId="{87EBDD7D-4DD4-4A1D-B331-E01EFF890C26}" srcOrd="9" destOrd="0" presId="urn:microsoft.com/office/officeart/2005/8/layout/process4"/>
    <dgm:cxn modelId="{7FA35E2B-9341-4742-9D1F-69A42A948896}" type="presParOf" srcId="{B17BAEA3-A916-4622-9AE6-536ACDABE626}" destId="{1369AEAB-77EE-4983-A542-2FFCEB3A4484}" srcOrd="10" destOrd="0" presId="urn:microsoft.com/office/officeart/2005/8/layout/process4"/>
    <dgm:cxn modelId="{A6785FC7-D589-45D9-B21F-BB90AB1984D7}" type="presParOf" srcId="{1369AEAB-77EE-4983-A542-2FFCEB3A4484}" destId="{E2BBDBF2-8E24-47CE-9D4E-CD2F283F5E49}" srcOrd="0" destOrd="0" presId="urn:microsoft.com/office/officeart/2005/8/layout/process4"/>
    <dgm:cxn modelId="{26A546BC-F9EC-4771-8318-C9560590829B}" type="presParOf" srcId="{B17BAEA3-A916-4622-9AE6-536ACDABE626}" destId="{04D91B2E-5327-4484-B0C8-0B1A6BF578F8}" srcOrd="11" destOrd="0" presId="urn:microsoft.com/office/officeart/2005/8/layout/process4"/>
    <dgm:cxn modelId="{F91412FD-7F3B-430B-8C5A-EB110E7C277A}" type="presParOf" srcId="{B17BAEA3-A916-4622-9AE6-536ACDABE626}" destId="{D49645F6-6BD5-4FAB-8ACC-8CCA64138F76}" srcOrd="12" destOrd="0" presId="urn:microsoft.com/office/officeart/2005/8/layout/process4"/>
    <dgm:cxn modelId="{F5A50C9F-AE4E-458C-B81A-10F92BA9662A}" type="presParOf" srcId="{D49645F6-6BD5-4FAB-8ACC-8CCA64138F76}" destId="{96135A16-27D5-46CC-B8BB-F88CC1BC9B57}" srcOrd="0" destOrd="0" presId="urn:microsoft.com/office/officeart/2005/8/layout/process4"/>
    <dgm:cxn modelId="{B941F3A6-EAB0-435F-9ED3-82176B94C5B9}" type="presParOf" srcId="{B17BAEA3-A916-4622-9AE6-536ACDABE626}" destId="{7F25E2CB-400C-4B11-95DE-AE7021787223}" srcOrd="13" destOrd="0" presId="urn:microsoft.com/office/officeart/2005/8/layout/process4"/>
    <dgm:cxn modelId="{6EADA663-DCC4-4DD5-83E5-21FA541DB426}" type="presParOf" srcId="{B17BAEA3-A916-4622-9AE6-536ACDABE626}" destId="{D2AB3FF0-B745-409E-9BF7-E16BC20147BD}" srcOrd="14" destOrd="0" presId="urn:microsoft.com/office/officeart/2005/8/layout/process4"/>
    <dgm:cxn modelId="{3CB6D419-A16B-4BA1-B60B-E47165030C8E}" type="presParOf" srcId="{D2AB3FF0-B745-409E-9BF7-E16BC20147BD}" destId="{F049CF3A-F6CC-4E50-A804-7371313FB843}" srcOrd="0" destOrd="0" presId="urn:microsoft.com/office/officeart/2005/8/layout/process4"/>
    <dgm:cxn modelId="{90260042-9EE3-4A5B-84DB-FB4F799CB609}" type="presParOf" srcId="{B17BAEA3-A916-4622-9AE6-536ACDABE626}" destId="{05FC9B10-5C58-4BDB-BE8B-82A27DB909EC}" srcOrd="15" destOrd="0" presId="urn:microsoft.com/office/officeart/2005/8/layout/process4"/>
    <dgm:cxn modelId="{67104818-7C2F-46F9-ABDD-AA2B7EF61ECB}" type="presParOf" srcId="{B17BAEA3-A916-4622-9AE6-536ACDABE626}" destId="{21DC1BCD-2D0F-405B-914F-C889A6028AD8}" srcOrd="16" destOrd="0" presId="urn:microsoft.com/office/officeart/2005/8/layout/process4"/>
    <dgm:cxn modelId="{8AFCD5B6-67A0-4471-AF97-719571DE1D9D}" type="presParOf" srcId="{21DC1BCD-2D0F-405B-914F-C889A6028AD8}" destId="{BA98E8DA-9084-4EF1-8047-3636DB4A9D46}" srcOrd="0" destOrd="0" presId="urn:microsoft.com/office/officeart/2005/8/layout/process4"/>
    <dgm:cxn modelId="{A038798E-90F8-49A2-86F0-ABFE67657525}" type="presParOf" srcId="{B17BAEA3-A916-4622-9AE6-536ACDABE626}" destId="{9E3F3600-535D-41DD-835E-5F7E880D3636}" srcOrd="17" destOrd="0" presId="urn:microsoft.com/office/officeart/2005/8/layout/process4"/>
    <dgm:cxn modelId="{57A52B22-A9F9-4211-8AA0-C059910E1903}" type="presParOf" srcId="{B17BAEA3-A916-4622-9AE6-536ACDABE626}" destId="{23C8F7DE-67A2-467C-81B4-16825DFF08CF}" srcOrd="18" destOrd="0" presId="urn:microsoft.com/office/officeart/2005/8/layout/process4"/>
    <dgm:cxn modelId="{9E1970EB-C1C7-4B57-8278-3E4F48C06C65}" type="presParOf" srcId="{23C8F7DE-67A2-467C-81B4-16825DFF08CF}" destId="{6143C78C-D8BF-45DE-970B-56A12EB0471E}" srcOrd="0" destOrd="0" presId="urn:microsoft.com/office/officeart/2005/8/layout/process4"/>
    <dgm:cxn modelId="{455F6338-749F-426E-9CC9-A7F67EE2D243}" type="presParOf" srcId="{B17BAEA3-A916-4622-9AE6-536ACDABE626}" destId="{43A6715B-7CF7-49B9-99F5-B79F51743110}" srcOrd="19" destOrd="0" presId="urn:microsoft.com/office/officeart/2005/8/layout/process4"/>
    <dgm:cxn modelId="{6D6C6C09-7551-433F-95A5-1979C2DD32A4}" type="presParOf" srcId="{B17BAEA3-A916-4622-9AE6-536ACDABE626}" destId="{29D170C6-939F-4F25-8A5D-279ABCCCD345}" srcOrd="20" destOrd="0" presId="urn:microsoft.com/office/officeart/2005/8/layout/process4"/>
    <dgm:cxn modelId="{2563F9E2-B29F-44D3-83F4-7747C69ED9B9}" type="presParOf" srcId="{29D170C6-939F-4F25-8A5D-279ABCCCD345}" destId="{3F8D8182-46A1-4705-A517-607B3338292F}" srcOrd="0" destOrd="0" presId="urn:microsoft.com/office/officeart/2005/8/layout/process4"/>
  </dgm:cxnLst>
  <dgm:bg>
    <a:solidFill>
      <a:schemeClr val="bg2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1858FB-13FE-490D-AFCF-F1734675A8F8}" type="doc">
      <dgm:prSet loTypeId="urn:microsoft.com/office/officeart/2005/8/layout/chevron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CF33E33-894C-40EB-BCD7-9B0AE82E4E9C}">
      <dgm:prSet phldrT="[Текст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I</a:t>
          </a:r>
          <a:r>
            <a:rPr lang="en-US" sz="2400" dirty="0" smtClean="0"/>
            <a:t> </a:t>
          </a:r>
          <a:endParaRPr lang="ru-RU" sz="2400" dirty="0"/>
        </a:p>
      </dgm:t>
    </dgm:pt>
    <dgm:pt modelId="{F9F6802F-799A-4F38-857B-9A7E4DD885F3}" type="parTrans" cxnId="{8CCFE7CD-2E9C-4FC1-BE4A-1F15CC1195E7}">
      <dgm:prSet/>
      <dgm:spPr/>
      <dgm:t>
        <a:bodyPr/>
        <a:lstStyle/>
        <a:p>
          <a:endParaRPr lang="ru-RU"/>
        </a:p>
      </dgm:t>
    </dgm:pt>
    <dgm:pt modelId="{D2F47371-B32B-4FB4-BF11-706ED9B2B62D}" type="sibTrans" cxnId="{8CCFE7CD-2E9C-4FC1-BE4A-1F15CC1195E7}">
      <dgm:prSet/>
      <dgm:spPr/>
      <dgm:t>
        <a:bodyPr/>
        <a:lstStyle/>
        <a:p>
          <a:endParaRPr lang="ru-RU"/>
        </a:p>
      </dgm:t>
    </dgm:pt>
    <dgm:pt modelId="{06E21AB3-E324-4D66-8A3B-AFFFC7DF573C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</a:rPr>
            <a:t>это организационный момент, где воспитатель вместе с детьми выбирает  тему, цель, и задачи исследования. Воспитатель мотивирует воспитанников к исследовательской деятельности.</a:t>
          </a:r>
          <a:endParaRPr lang="ru-RU" sz="1400" dirty="0">
            <a:solidFill>
              <a:schemeClr val="tx1"/>
            </a:solidFill>
          </a:endParaRPr>
        </a:p>
      </dgm:t>
    </dgm:pt>
    <dgm:pt modelId="{1EF3B9A2-68BE-4641-844C-861F90574DF4}" type="parTrans" cxnId="{89A6AD03-21A0-4E27-BBF0-5CDE4095C591}">
      <dgm:prSet/>
      <dgm:spPr/>
      <dgm:t>
        <a:bodyPr/>
        <a:lstStyle/>
        <a:p>
          <a:endParaRPr lang="ru-RU"/>
        </a:p>
      </dgm:t>
    </dgm:pt>
    <dgm:pt modelId="{7F258C20-1E01-4BCA-BBB7-6F01DAFCE11A}" type="sibTrans" cxnId="{89A6AD03-21A0-4E27-BBF0-5CDE4095C591}">
      <dgm:prSet/>
      <dgm:spPr/>
      <dgm:t>
        <a:bodyPr/>
        <a:lstStyle/>
        <a:p>
          <a:endParaRPr lang="ru-RU"/>
        </a:p>
      </dgm:t>
    </dgm:pt>
    <dgm:pt modelId="{0AA6CA7C-9E6D-4B53-BEAC-0653CAFE9821}">
      <dgm:prSet phldrT="[Текст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II</a:t>
          </a:r>
          <a:endParaRPr lang="ru-RU" sz="2400" b="1" dirty="0">
            <a:solidFill>
              <a:schemeClr val="tx1"/>
            </a:solidFill>
          </a:endParaRPr>
        </a:p>
      </dgm:t>
    </dgm:pt>
    <dgm:pt modelId="{CC099124-F74D-4C50-B7BA-5E8A2F9068DA}" type="parTrans" cxnId="{1C406BD2-F433-4022-AE95-EA48BB027793}">
      <dgm:prSet/>
      <dgm:spPr/>
      <dgm:t>
        <a:bodyPr/>
        <a:lstStyle/>
        <a:p>
          <a:endParaRPr lang="ru-RU"/>
        </a:p>
      </dgm:t>
    </dgm:pt>
    <dgm:pt modelId="{70693DEE-BD23-4C56-8B54-1FBD120C2A22}" type="sibTrans" cxnId="{1C406BD2-F433-4022-AE95-EA48BB027793}">
      <dgm:prSet/>
      <dgm:spPr/>
      <dgm:t>
        <a:bodyPr/>
        <a:lstStyle/>
        <a:p>
          <a:endParaRPr lang="ru-RU"/>
        </a:p>
      </dgm:t>
    </dgm:pt>
    <dgm:pt modelId="{13348FF8-BFA1-45BC-A840-F7ED5D2DE45D}">
      <dgm:prSet phldrT="[Текст]" custT="1"/>
      <dgm:spPr/>
      <dgm:t>
        <a:bodyPr/>
        <a:lstStyle/>
        <a:p>
          <a:pPr algn="just"/>
          <a:r>
            <a:rPr lang="ru-RU" sz="1400" dirty="0" smtClean="0"/>
            <a:t>планирование – воспитатель разрабатывает вопросы, задания для поисковой  деятельности, а дошкольники собирают информацию, определяют средства реализации проекта.</a:t>
          </a:r>
          <a:endParaRPr lang="ru-RU" sz="1400" dirty="0"/>
        </a:p>
      </dgm:t>
    </dgm:pt>
    <dgm:pt modelId="{CC9E433D-A42D-47B4-9920-8E547F422B08}" type="parTrans" cxnId="{FCE7170A-8B6A-4B76-AC9E-02CB0AAFC036}">
      <dgm:prSet/>
      <dgm:spPr/>
      <dgm:t>
        <a:bodyPr/>
        <a:lstStyle/>
        <a:p>
          <a:endParaRPr lang="ru-RU"/>
        </a:p>
      </dgm:t>
    </dgm:pt>
    <dgm:pt modelId="{AE972280-A051-4BE9-887C-9CA267AFE2E6}" type="sibTrans" cxnId="{FCE7170A-8B6A-4B76-AC9E-02CB0AAFC036}">
      <dgm:prSet/>
      <dgm:spPr/>
      <dgm:t>
        <a:bodyPr/>
        <a:lstStyle/>
        <a:p>
          <a:endParaRPr lang="ru-RU"/>
        </a:p>
      </dgm:t>
    </dgm:pt>
    <dgm:pt modelId="{3C871B80-A255-4247-B2BD-1FEFC5EC214C}">
      <dgm:prSet phldrT="[Текст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III</a:t>
          </a:r>
          <a:endParaRPr lang="ru-RU" sz="2400" b="1" dirty="0">
            <a:solidFill>
              <a:schemeClr val="tx1"/>
            </a:solidFill>
          </a:endParaRPr>
        </a:p>
      </dgm:t>
    </dgm:pt>
    <dgm:pt modelId="{5DD5E4E7-4C15-4974-9DD9-7B2F3F6FD7D4}" type="parTrans" cxnId="{32B4ACC1-5F5D-430E-B333-112940D2E000}">
      <dgm:prSet/>
      <dgm:spPr/>
      <dgm:t>
        <a:bodyPr/>
        <a:lstStyle/>
        <a:p>
          <a:endParaRPr lang="ru-RU"/>
        </a:p>
      </dgm:t>
    </dgm:pt>
    <dgm:pt modelId="{AA6425C1-82D7-47A3-8442-842EC9AA87FA}" type="sibTrans" cxnId="{32B4ACC1-5F5D-430E-B333-112940D2E000}">
      <dgm:prSet/>
      <dgm:spPr/>
      <dgm:t>
        <a:bodyPr/>
        <a:lstStyle/>
        <a:p>
          <a:endParaRPr lang="ru-RU"/>
        </a:p>
      </dgm:t>
    </dgm:pt>
    <dgm:pt modelId="{EA4A1915-B5BD-4CA4-BCC7-3A0D5B64A2CE}">
      <dgm:prSet phldrT="[Текст]" custT="1"/>
      <dgm:spPr/>
      <dgm:t>
        <a:bodyPr/>
        <a:lstStyle/>
        <a:p>
          <a:pPr algn="just"/>
          <a:r>
            <a:rPr lang="ru-RU" sz="1400" dirty="0" smtClean="0"/>
            <a:t>принятие решения. Воспитатель выполняет роль консультанта, координатора исследовательской деятельности, дети выбирают гипотезы, выполняют исследования.</a:t>
          </a:r>
          <a:endParaRPr lang="ru-RU" sz="1400" dirty="0"/>
        </a:p>
      </dgm:t>
    </dgm:pt>
    <dgm:pt modelId="{2888773C-C6C9-456E-BCA5-B809222EA0E1}" type="parTrans" cxnId="{0F7AF750-C9B2-4B90-A7B2-DBD93CC1CE3A}">
      <dgm:prSet/>
      <dgm:spPr/>
      <dgm:t>
        <a:bodyPr/>
        <a:lstStyle/>
        <a:p>
          <a:endParaRPr lang="ru-RU"/>
        </a:p>
      </dgm:t>
    </dgm:pt>
    <dgm:pt modelId="{1E305E10-F6B0-477E-B3B9-EA33D852738C}" type="sibTrans" cxnId="{0F7AF750-C9B2-4B90-A7B2-DBD93CC1CE3A}">
      <dgm:prSet/>
      <dgm:spPr/>
      <dgm:t>
        <a:bodyPr/>
        <a:lstStyle/>
        <a:p>
          <a:endParaRPr lang="ru-RU"/>
        </a:p>
      </dgm:t>
    </dgm:pt>
    <dgm:pt modelId="{8CE0B69F-5CD6-4F89-97C5-F58AFDF96170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IV</a:t>
          </a:r>
          <a:endParaRPr lang="ru-RU" sz="2400" b="1" dirty="0">
            <a:solidFill>
              <a:schemeClr val="tx1"/>
            </a:solidFill>
          </a:endParaRPr>
        </a:p>
      </dgm:t>
    </dgm:pt>
    <dgm:pt modelId="{29E68C8A-3D9F-40CD-B491-FAA21182F907}" type="parTrans" cxnId="{5CEB21DC-ACD1-4A15-9C8B-2B255B22E8D5}">
      <dgm:prSet/>
      <dgm:spPr/>
      <dgm:t>
        <a:bodyPr/>
        <a:lstStyle/>
        <a:p>
          <a:endParaRPr lang="ru-RU"/>
        </a:p>
      </dgm:t>
    </dgm:pt>
    <dgm:pt modelId="{0728BAAF-C52C-4CEA-8B22-4854FC2449A2}" type="sibTrans" cxnId="{5CEB21DC-ACD1-4A15-9C8B-2B255B22E8D5}">
      <dgm:prSet/>
      <dgm:spPr/>
      <dgm:t>
        <a:bodyPr/>
        <a:lstStyle/>
        <a:p>
          <a:endParaRPr lang="ru-RU"/>
        </a:p>
      </dgm:t>
    </dgm:pt>
    <dgm:pt modelId="{59D7D02A-303E-43D4-B61C-17919397301A}">
      <dgm:prSet/>
      <dgm:spPr/>
      <dgm:t>
        <a:bodyPr/>
        <a:lstStyle/>
        <a:p>
          <a:pPr algn="l"/>
          <a:endParaRPr lang="ru-RU" sz="900" dirty="0"/>
        </a:p>
      </dgm:t>
    </dgm:pt>
    <dgm:pt modelId="{880DAEB6-1212-4EBA-AC85-927FE3121D34}" type="parTrans" cxnId="{4C8FDF0A-E18A-40AD-815A-8A4FD5729126}">
      <dgm:prSet/>
      <dgm:spPr/>
      <dgm:t>
        <a:bodyPr/>
        <a:lstStyle/>
        <a:p>
          <a:endParaRPr lang="ru-RU"/>
        </a:p>
      </dgm:t>
    </dgm:pt>
    <dgm:pt modelId="{EA856A0F-909A-482E-AAAC-FC9616781336}" type="sibTrans" cxnId="{4C8FDF0A-E18A-40AD-815A-8A4FD5729126}">
      <dgm:prSet/>
      <dgm:spPr/>
      <dgm:t>
        <a:bodyPr/>
        <a:lstStyle/>
        <a:p>
          <a:endParaRPr lang="ru-RU"/>
        </a:p>
      </dgm:t>
    </dgm:pt>
    <dgm:pt modelId="{C4328EAB-3070-4830-AE67-9B12BCF6317A}">
      <dgm:prSet custT="1"/>
      <dgm:spPr/>
      <dgm:t>
        <a:bodyPr/>
        <a:lstStyle/>
        <a:p>
          <a:pPr algn="just"/>
          <a:r>
            <a:rPr lang="ru-RU" sz="1400" dirty="0" smtClean="0"/>
            <a:t>осуществление исследовательской деятельности. Воспитатель не «навязывает» дошкольникам информацию, а направляет на самостоятельный поиск, а дети активно выполняют исследовательскую работу (наблюдают, экспериментируют, ставят опыты, анализируют).</a:t>
          </a:r>
          <a:endParaRPr lang="ru-RU" sz="1400" dirty="0"/>
        </a:p>
      </dgm:t>
    </dgm:pt>
    <dgm:pt modelId="{FD6452E8-B8A3-449D-A52E-6E57F6AA4CF2}" type="parTrans" cxnId="{0F81A610-77F4-4B50-92D0-D9314848ABE0}">
      <dgm:prSet/>
      <dgm:spPr/>
      <dgm:t>
        <a:bodyPr/>
        <a:lstStyle/>
        <a:p>
          <a:endParaRPr lang="ru-RU"/>
        </a:p>
      </dgm:t>
    </dgm:pt>
    <dgm:pt modelId="{842E7CCB-92FF-4629-ACF5-C8E7571DCA48}" type="sibTrans" cxnId="{0F81A610-77F4-4B50-92D0-D9314848ABE0}">
      <dgm:prSet/>
      <dgm:spPr/>
      <dgm:t>
        <a:bodyPr/>
        <a:lstStyle/>
        <a:p>
          <a:endParaRPr lang="ru-RU"/>
        </a:p>
      </dgm:t>
    </dgm:pt>
    <dgm:pt modelId="{C2EECB93-D806-4A95-8955-3D421D6DA495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V</a:t>
          </a:r>
          <a:endParaRPr lang="ru-RU" sz="2400" b="1" dirty="0">
            <a:solidFill>
              <a:schemeClr val="tx1"/>
            </a:solidFill>
          </a:endParaRPr>
        </a:p>
      </dgm:t>
    </dgm:pt>
    <dgm:pt modelId="{F377EC06-EC17-4A2B-98D2-15200B845CE1}" type="parTrans" cxnId="{71958CB4-0F99-4870-A2FC-8921C6AD780B}">
      <dgm:prSet/>
      <dgm:spPr/>
      <dgm:t>
        <a:bodyPr/>
        <a:lstStyle/>
        <a:p>
          <a:endParaRPr lang="ru-RU"/>
        </a:p>
      </dgm:t>
    </dgm:pt>
    <dgm:pt modelId="{8785070A-A492-4CB6-A71B-BF648B48F419}" type="sibTrans" cxnId="{71958CB4-0F99-4870-A2FC-8921C6AD780B}">
      <dgm:prSet/>
      <dgm:spPr/>
      <dgm:t>
        <a:bodyPr/>
        <a:lstStyle/>
        <a:p>
          <a:endParaRPr lang="ru-RU"/>
        </a:p>
      </dgm:t>
    </dgm:pt>
    <dgm:pt modelId="{5C78368A-D57F-491D-B0C1-CB624DD02AA4}">
      <dgm:prSet/>
      <dgm:spPr/>
      <dgm:t>
        <a:bodyPr/>
        <a:lstStyle/>
        <a:p>
          <a:pPr algn="just"/>
          <a:r>
            <a:rPr lang="ru-RU" dirty="0" smtClean="0"/>
            <a:t>оценка результатов. Воспитатель, наблюдая за деятельностью детей, выступает в обсуждениях, исследователи формулируют выводы, обсуждают полученные результаты.</a:t>
          </a:r>
          <a:endParaRPr lang="ru-RU" dirty="0"/>
        </a:p>
      </dgm:t>
    </dgm:pt>
    <dgm:pt modelId="{931752E2-720C-45FD-83B2-8DBBF4CF3A6E}" type="parTrans" cxnId="{5E46C2AB-6580-493E-A36B-1ADBB55A7633}">
      <dgm:prSet/>
      <dgm:spPr/>
      <dgm:t>
        <a:bodyPr/>
        <a:lstStyle/>
        <a:p>
          <a:endParaRPr lang="ru-RU"/>
        </a:p>
      </dgm:t>
    </dgm:pt>
    <dgm:pt modelId="{001E8C86-CD90-41F5-9853-50175451967A}" type="sibTrans" cxnId="{5E46C2AB-6580-493E-A36B-1ADBB55A7633}">
      <dgm:prSet/>
      <dgm:spPr/>
      <dgm:t>
        <a:bodyPr/>
        <a:lstStyle/>
        <a:p>
          <a:endParaRPr lang="ru-RU"/>
        </a:p>
      </dgm:t>
    </dgm:pt>
    <dgm:pt modelId="{1229ACFE-8FA4-4D10-A0EE-3170FB84F7C7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VI</a:t>
          </a:r>
          <a:endParaRPr lang="ru-RU" sz="2400" b="1" dirty="0">
            <a:solidFill>
              <a:schemeClr val="tx1"/>
            </a:solidFill>
          </a:endParaRPr>
        </a:p>
      </dgm:t>
    </dgm:pt>
    <dgm:pt modelId="{373AC57E-8A1E-46C1-BD4C-375E38DAE18E}" type="parTrans" cxnId="{20CE6DA0-46C9-43D8-B6CD-961072B4A79A}">
      <dgm:prSet/>
      <dgm:spPr/>
      <dgm:t>
        <a:bodyPr/>
        <a:lstStyle/>
        <a:p>
          <a:endParaRPr lang="ru-RU"/>
        </a:p>
      </dgm:t>
    </dgm:pt>
    <dgm:pt modelId="{102E1B20-B726-4E5D-8BEC-C26E4B28ECFB}" type="sibTrans" cxnId="{20CE6DA0-46C9-43D8-B6CD-961072B4A79A}">
      <dgm:prSet/>
      <dgm:spPr/>
      <dgm:t>
        <a:bodyPr/>
        <a:lstStyle/>
        <a:p>
          <a:endParaRPr lang="ru-RU"/>
        </a:p>
      </dgm:t>
    </dgm:pt>
    <dgm:pt modelId="{5B5D4582-5CDC-45E4-A495-9E1B73AF7DEC}">
      <dgm:prSet/>
      <dgm:spPr/>
      <dgm:t>
        <a:bodyPr/>
        <a:lstStyle/>
        <a:p>
          <a:pPr algn="just"/>
          <a:r>
            <a:rPr lang="ru-RU" b="0" dirty="0" smtClean="0"/>
            <a:t>защита проекта. Воспитатель характеризует результаты, воспитанники говорят о результатах деятельности и проводят рефлексию</a:t>
          </a:r>
          <a:r>
            <a:rPr lang="ru-RU" dirty="0" smtClean="0"/>
            <a:t>.</a:t>
          </a:r>
          <a:endParaRPr lang="ru-RU" dirty="0"/>
        </a:p>
      </dgm:t>
    </dgm:pt>
    <dgm:pt modelId="{32047E42-7430-49C6-9134-ABF823ED76D5}" type="parTrans" cxnId="{8569743B-73BF-459A-A1A1-65E8181B22B6}">
      <dgm:prSet/>
      <dgm:spPr/>
      <dgm:t>
        <a:bodyPr/>
        <a:lstStyle/>
        <a:p>
          <a:endParaRPr lang="ru-RU"/>
        </a:p>
      </dgm:t>
    </dgm:pt>
    <dgm:pt modelId="{1389F185-82E4-4863-97AF-C9CEEAC2D241}" type="sibTrans" cxnId="{8569743B-73BF-459A-A1A1-65E8181B22B6}">
      <dgm:prSet/>
      <dgm:spPr/>
      <dgm:t>
        <a:bodyPr/>
        <a:lstStyle/>
        <a:p>
          <a:endParaRPr lang="ru-RU"/>
        </a:p>
      </dgm:t>
    </dgm:pt>
    <dgm:pt modelId="{F86EBACE-62BB-4447-96E3-397A03BE817D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VII</a:t>
          </a:r>
          <a:endParaRPr lang="ru-RU" sz="2400" b="1" dirty="0">
            <a:solidFill>
              <a:schemeClr val="tx1"/>
            </a:solidFill>
          </a:endParaRPr>
        </a:p>
      </dgm:t>
    </dgm:pt>
    <dgm:pt modelId="{FC98EE43-FE67-484B-9EC0-B41425883E78}" type="parTrans" cxnId="{05F80068-A797-4124-8867-CFDE16182C98}">
      <dgm:prSet/>
      <dgm:spPr/>
      <dgm:t>
        <a:bodyPr/>
        <a:lstStyle/>
        <a:p>
          <a:endParaRPr lang="ru-RU"/>
        </a:p>
      </dgm:t>
    </dgm:pt>
    <dgm:pt modelId="{D1DEE0E8-0658-4F05-95A2-7B73D8C23313}" type="sibTrans" cxnId="{05F80068-A797-4124-8867-CFDE16182C98}">
      <dgm:prSet/>
      <dgm:spPr/>
      <dgm:t>
        <a:bodyPr/>
        <a:lstStyle/>
        <a:p>
          <a:endParaRPr lang="ru-RU"/>
        </a:p>
      </dgm:t>
    </dgm:pt>
    <dgm:pt modelId="{CF3A1F0F-DC00-4554-800A-D0515C32CEAA}">
      <dgm:prSet/>
      <dgm:spPr/>
      <dgm:t>
        <a:bodyPr/>
        <a:lstStyle/>
        <a:p>
          <a:r>
            <a:rPr lang="ru-RU" dirty="0" smtClean="0"/>
            <a:t>самооценка и внешняя оценка</a:t>
          </a:r>
          <a:r>
            <a:rPr lang="ru-RU" b="1" dirty="0" smtClean="0"/>
            <a:t>, </a:t>
          </a:r>
          <a:r>
            <a:rPr lang="ru-RU" dirty="0" smtClean="0"/>
            <a:t>которая носит стимулирующий характер.</a:t>
          </a:r>
          <a:endParaRPr lang="ru-RU" dirty="0"/>
        </a:p>
      </dgm:t>
    </dgm:pt>
    <dgm:pt modelId="{BC0D8A7E-DED3-4373-A178-0AE8E2A90579}" type="parTrans" cxnId="{F9EF9720-BEBB-4FF8-997C-6876601EF3FA}">
      <dgm:prSet/>
      <dgm:spPr/>
      <dgm:t>
        <a:bodyPr/>
        <a:lstStyle/>
        <a:p>
          <a:endParaRPr lang="ru-RU"/>
        </a:p>
      </dgm:t>
    </dgm:pt>
    <dgm:pt modelId="{95F53659-CC5E-4203-8C1D-DD9FDDA8BBFD}" type="sibTrans" cxnId="{F9EF9720-BEBB-4FF8-997C-6876601EF3FA}">
      <dgm:prSet/>
      <dgm:spPr/>
      <dgm:t>
        <a:bodyPr/>
        <a:lstStyle/>
        <a:p>
          <a:endParaRPr lang="ru-RU"/>
        </a:p>
      </dgm:t>
    </dgm:pt>
    <dgm:pt modelId="{656EA779-7B0C-4A37-B5FB-D335E2380708}" type="pres">
      <dgm:prSet presAssocID="{191858FB-13FE-490D-AFCF-F1734675A8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8B5D71-B7CC-4620-BEE1-3F40C8D49E67}" type="pres">
      <dgm:prSet presAssocID="{8CF33E33-894C-40EB-BCD7-9B0AE82E4E9C}" presName="composite" presStyleCnt="0"/>
      <dgm:spPr/>
    </dgm:pt>
    <dgm:pt modelId="{CF569B06-3864-4304-8226-A48B3F3FB276}" type="pres">
      <dgm:prSet presAssocID="{8CF33E33-894C-40EB-BCD7-9B0AE82E4E9C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4FB38-56C2-4E1B-98BA-7C7EC52E46C3}" type="pres">
      <dgm:prSet presAssocID="{8CF33E33-894C-40EB-BCD7-9B0AE82E4E9C}" presName="descendantText" presStyleLbl="alignAcc1" presStyleIdx="0" presStyleCnt="7" custScaleX="106550" custLinFactNeighborX="4155" custLinFactNeighborY="4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01E0E-F6AB-4869-90D1-0F9D8D929461}" type="pres">
      <dgm:prSet presAssocID="{D2F47371-B32B-4FB4-BF11-706ED9B2B62D}" presName="sp" presStyleCnt="0"/>
      <dgm:spPr/>
    </dgm:pt>
    <dgm:pt modelId="{D108CEE6-D3D7-4809-B280-FA04B5C4629F}" type="pres">
      <dgm:prSet presAssocID="{0AA6CA7C-9E6D-4B53-BEAC-0653CAFE9821}" presName="composite" presStyleCnt="0"/>
      <dgm:spPr/>
    </dgm:pt>
    <dgm:pt modelId="{38A99F3C-071F-44C4-87EE-3A52408F99F2}" type="pres">
      <dgm:prSet presAssocID="{0AA6CA7C-9E6D-4B53-BEAC-0653CAFE9821}" presName="parentText" presStyleLbl="alignNode1" presStyleIdx="1" presStyleCnt="7" custLinFactNeighborX="0" custLinFactNeighborY="-30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DFFD2-82AD-4187-97CA-14A9408864A9}" type="pres">
      <dgm:prSet presAssocID="{0AA6CA7C-9E6D-4B53-BEAC-0653CAFE9821}" presName="descendantText" presStyleLbl="alignAcc1" presStyleIdx="1" presStyleCnt="7" custLinFactNeighborX="-233" custLinFactNeighborY="2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0F1A2-5275-429C-8191-7D364D4C40EC}" type="pres">
      <dgm:prSet presAssocID="{70693DEE-BD23-4C56-8B54-1FBD120C2A22}" presName="sp" presStyleCnt="0"/>
      <dgm:spPr/>
    </dgm:pt>
    <dgm:pt modelId="{58FB0B49-C599-41CA-96AD-8A5D68B065FD}" type="pres">
      <dgm:prSet presAssocID="{3C871B80-A255-4247-B2BD-1FEFC5EC214C}" presName="composite" presStyleCnt="0"/>
      <dgm:spPr/>
    </dgm:pt>
    <dgm:pt modelId="{26802161-8705-4523-9F78-96CFFB50D53B}" type="pres">
      <dgm:prSet presAssocID="{3C871B80-A255-4247-B2BD-1FEFC5EC214C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48D71-2F14-4F62-A24E-C0D959A6328A}" type="pres">
      <dgm:prSet presAssocID="{3C871B80-A255-4247-B2BD-1FEFC5EC214C}" presName="descendantText" presStyleLbl="alignAcc1" presStyleIdx="2" presStyleCnt="7" custLinFactNeighborX="1281" custLinFactNeighborY="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523EE-EE54-4664-8349-950FE9C5737C}" type="pres">
      <dgm:prSet presAssocID="{AA6425C1-82D7-47A3-8442-842EC9AA87FA}" presName="sp" presStyleCnt="0"/>
      <dgm:spPr/>
    </dgm:pt>
    <dgm:pt modelId="{F2528A6C-EBF0-466E-8CF1-B82A0084E3D2}" type="pres">
      <dgm:prSet presAssocID="{8CE0B69F-5CD6-4F89-97C5-F58AFDF96170}" presName="composite" presStyleCnt="0"/>
      <dgm:spPr/>
    </dgm:pt>
    <dgm:pt modelId="{774C6032-AF1C-4BF9-BFA3-594536361159}" type="pres">
      <dgm:prSet presAssocID="{8CE0B69F-5CD6-4F89-97C5-F58AFDF96170}" presName="parentText" presStyleLbl="alignNode1" presStyleIdx="3" presStyleCnt="7" custScaleY="112301" custLinFactNeighborX="-9667" custLinFactNeighborY="-116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727DE-ADE5-4324-BEF1-F0FE142A4A99}" type="pres">
      <dgm:prSet presAssocID="{8CE0B69F-5CD6-4F89-97C5-F58AFDF96170}" presName="descendantText" presStyleLbl="alignAcc1" presStyleIdx="3" presStyleCnt="7" custScaleY="161533" custLinFactNeighborX="-521" custLinFactNeighborY="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2BFE1-69FF-46E6-A786-85BD327CB7B9}" type="pres">
      <dgm:prSet presAssocID="{0728BAAF-C52C-4CEA-8B22-4854FC2449A2}" presName="sp" presStyleCnt="0"/>
      <dgm:spPr/>
    </dgm:pt>
    <dgm:pt modelId="{01D09F11-2595-4BB0-AE5B-24F3CA4D1F78}" type="pres">
      <dgm:prSet presAssocID="{C2EECB93-D806-4A95-8955-3D421D6DA495}" presName="composite" presStyleCnt="0"/>
      <dgm:spPr/>
    </dgm:pt>
    <dgm:pt modelId="{D8C4370B-FA4D-47A0-B6C9-7B07F46EAA81}" type="pres">
      <dgm:prSet presAssocID="{C2EECB93-D806-4A95-8955-3D421D6DA495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FD7CC-799D-4407-9F84-1DA8649FAB3A}" type="pres">
      <dgm:prSet presAssocID="{C2EECB93-D806-4A95-8955-3D421D6DA495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45151-341F-4864-B680-F063C7616E31}" type="pres">
      <dgm:prSet presAssocID="{8785070A-A492-4CB6-A71B-BF648B48F419}" presName="sp" presStyleCnt="0"/>
      <dgm:spPr/>
    </dgm:pt>
    <dgm:pt modelId="{6AE53D0C-0F7A-4682-BB32-3F2772607456}" type="pres">
      <dgm:prSet presAssocID="{1229ACFE-8FA4-4D10-A0EE-3170FB84F7C7}" presName="composite" presStyleCnt="0"/>
      <dgm:spPr/>
    </dgm:pt>
    <dgm:pt modelId="{776DFDED-889A-411E-A742-7C902230866D}" type="pres">
      <dgm:prSet presAssocID="{1229ACFE-8FA4-4D10-A0EE-3170FB84F7C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319D5-CA22-4C96-9191-ADFADE6F90E3}" type="pres">
      <dgm:prSet presAssocID="{1229ACFE-8FA4-4D10-A0EE-3170FB84F7C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6A57A-02B1-4B41-B688-6339FFF97346}" type="pres">
      <dgm:prSet presAssocID="{102E1B20-B726-4E5D-8BEC-C26E4B28ECFB}" presName="sp" presStyleCnt="0"/>
      <dgm:spPr/>
    </dgm:pt>
    <dgm:pt modelId="{739C8ECE-DEE3-4EFC-B4CB-9CDD3C950110}" type="pres">
      <dgm:prSet presAssocID="{F86EBACE-62BB-4447-96E3-397A03BE817D}" presName="composite" presStyleCnt="0"/>
      <dgm:spPr/>
    </dgm:pt>
    <dgm:pt modelId="{BD71464E-1B84-4CAC-B8A1-8DAE37F01EC6}" type="pres">
      <dgm:prSet presAssocID="{F86EBACE-62BB-4447-96E3-397A03BE817D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0B902-B253-4246-9F17-18A142D93360}" type="pres">
      <dgm:prSet presAssocID="{F86EBACE-62BB-4447-96E3-397A03BE817D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6C2AB-6580-493E-A36B-1ADBB55A7633}" srcId="{C2EECB93-D806-4A95-8955-3D421D6DA495}" destId="{5C78368A-D57F-491D-B0C1-CB624DD02AA4}" srcOrd="0" destOrd="0" parTransId="{931752E2-720C-45FD-83B2-8DBBF4CF3A6E}" sibTransId="{001E8C86-CD90-41F5-9853-50175451967A}"/>
    <dgm:cxn modelId="{0F81A610-77F4-4B50-92D0-D9314848ABE0}" srcId="{8CE0B69F-5CD6-4F89-97C5-F58AFDF96170}" destId="{C4328EAB-3070-4830-AE67-9B12BCF6317A}" srcOrd="1" destOrd="0" parTransId="{FD6452E8-B8A3-449D-A52E-6E57F6AA4CF2}" sibTransId="{842E7CCB-92FF-4629-ACF5-C8E7571DCA48}"/>
    <dgm:cxn modelId="{324895A2-94AD-451B-96EE-C4EAFCDB3D64}" type="presOf" srcId="{EA4A1915-B5BD-4CA4-BCC7-3A0D5B64A2CE}" destId="{16948D71-2F14-4F62-A24E-C0D959A6328A}" srcOrd="0" destOrd="0" presId="urn:microsoft.com/office/officeart/2005/8/layout/chevron2"/>
    <dgm:cxn modelId="{05F80068-A797-4124-8867-CFDE16182C98}" srcId="{191858FB-13FE-490D-AFCF-F1734675A8F8}" destId="{F86EBACE-62BB-4447-96E3-397A03BE817D}" srcOrd="6" destOrd="0" parTransId="{FC98EE43-FE67-484B-9EC0-B41425883E78}" sibTransId="{D1DEE0E8-0658-4F05-95A2-7B73D8C23313}"/>
    <dgm:cxn modelId="{8569743B-73BF-459A-A1A1-65E8181B22B6}" srcId="{1229ACFE-8FA4-4D10-A0EE-3170FB84F7C7}" destId="{5B5D4582-5CDC-45E4-A495-9E1B73AF7DEC}" srcOrd="0" destOrd="0" parTransId="{32047E42-7430-49C6-9134-ABF823ED76D5}" sibTransId="{1389F185-82E4-4863-97AF-C9CEEAC2D241}"/>
    <dgm:cxn modelId="{0F7AF750-C9B2-4B90-A7B2-DBD93CC1CE3A}" srcId="{3C871B80-A255-4247-B2BD-1FEFC5EC214C}" destId="{EA4A1915-B5BD-4CA4-BCC7-3A0D5B64A2CE}" srcOrd="0" destOrd="0" parTransId="{2888773C-C6C9-456E-BCA5-B809222EA0E1}" sibTransId="{1E305E10-F6B0-477E-B3B9-EA33D852738C}"/>
    <dgm:cxn modelId="{4062D949-CE4B-44D9-A771-790775E05CDF}" type="presOf" srcId="{8CE0B69F-5CD6-4F89-97C5-F58AFDF96170}" destId="{774C6032-AF1C-4BF9-BFA3-594536361159}" srcOrd="0" destOrd="0" presId="urn:microsoft.com/office/officeart/2005/8/layout/chevron2"/>
    <dgm:cxn modelId="{D2A83CFE-92F4-41A6-9B27-15009F7E1A94}" type="presOf" srcId="{0AA6CA7C-9E6D-4B53-BEAC-0653CAFE9821}" destId="{38A99F3C-071F-44C4-87EE-3A52408F99F2}" srcOrd="0" destOrd="0" presId="urn:microsoft.com/office/officeart/2005/8/layout/chevron2"/>
    <dgm:cxn modelId="{A1E7C10B-D45C-4321-A2B1-5EBF002AB74F}" type="presOf" srcId="{C2EECB93-D806-4A95-8955-3D421D6DA495}" destId="{D8C4370B-FA4D-47A0-B6C9-7B07F46EAA81}" srcOrd="0" destOrd="0" presId="urn:microsoft.com/office/officeart/2005/8/layout/chevron2"/>
    <dgm:cxn modelId="{8CCFE7CD-2E9C-4FC1-BE4A-1F15CC1195E7}" srcId="{191858FB-13FE-490D-AFCF-F1734675A8F8}" destId="{8CF33E33-894C-40EB-BCD7-9B0AE82E4E9C}" srcOrd="0" destOrd="0" parTransId="{F9F6802F-799A-4F38-857B-9A7E4DD885F3}" sibTransId="{D2F47371-B32B-4FB4-BF11-706ED9B2B62D}"/>
    <dgm:cxn modelId="{20CE6DA0-46C9-43D8-B6CD-961072B4A79A}" srcId="{191858FB-13FE-490D-AFCF-F1734675A8F8}" destId="{1229ACFE-8FA4-4D10-A0EE-3170FB84F7C7}" srcOrd="5" destOrd="0" parTransId="{373AC57E-8A1E-46C1-BD4C-375E38DAE18E}" sibTransId="{102E1B20-B726-4E5D-8BEC-C26E4B28ECFB}"/>
    <dgm:cxn modelId="{9D5540F7-7849-4F32-8061-886F5DF00183}" type="presOf" srcId="{F86EBACE-62BB-4447-96E3-397A03BE817D}" destId="{BD71464E-1B84-4CAC-B8A1-8DAE37F01EC6}" srcOrd="0" destOrd="0" presId="urn:microsoft.com/office/officeart/2005/8/layout/chevron2"/>
    <dgm:cxn modelId="{4C8FDF0A-E18A-40AD-815A-8A4FD5729126}" srcId="{8CE0B69F-5CD6-4F89-97C5-F58AFDF96170}" destId="{59D7D02A-303E-43D4-B61C-17919397301A}" srcOrd="0" destOrd="0" parTransId="{880DAEB6-1212-4EBA-AC85-927FE3121D34}" sibTransId="{EA856A0F-909A-482E-AAAC-FC9616781336}"/>
    <dgm:cxn modelId="{DC01C723-602A-4F60-B5D4-1985AE4F6403}" type="presOf" srcId="{1229ACFE-8FA4-4D10-A0EE-3170FB84F7C7}" destId="{776DFDED-889A-411E-A742-7C902230866D}" srcOrd="0" destOrd="0" presId="urn:microsoft.com/office/officeart/2005/8/layout/chevron2"/>
    <dgm:cxn modelId="{1C406BD2-F433-4022-AE95-EA48BB027793}" srcId="{191858FB-13FE-490D-AFCF-F1734675A8F8}" destId="{0AA6CA7C-9E6D-4B53-BEAC-0653CAFE9821}" srcOrd="1" destOrd="0" parTransId="{CC099124-F74D-4C50-B7BA-5E8A2F9068DA}" sibTransId="{70693DEE-BD23-4C56-8B54-1FBD120C2A22}"/>
    <dgm:cxn modelId="{F9CBF4D8-F52F-4BE9-B4C4-353C157B6EA8}" type="presOf" srcId="{3C871B80-A255-4247-B2BD-1FEFC5EC214C}" destId="{26802161-8705-4523-9F78-96CFFB50D53B}" srcOrd="0" destOrd="0" presId="urn:microsoft.com/office/officeart/2005/8/layout/chevron2"/>
    <dgm:cxn modelId="{89A6AD03-21A0-4E27-BBF0-5CDE4095C591}" srcId="{8CF33E33-894C-40EB-BCD7-9B0AE82E4E9C}" destId="{06E21AB3-E324-4D66-8A3B-AFFFC7DF573C}" srcOrd="0" destOrd="0" parTransId="{1EF3B9A2-68BE-4641-844C-861F90574DF4}" sibTransId="{7F258C20-1E01-4BCA-BBB7-6F01DAFCE11A}"/>
    <dgm:cxn modelId="{83E152CE-2823-4BA7-B8C2-CE4CEFEE98A1}" type="presOf" srcId="{59D7D02A-303E-43D4-B61C-17919397301A}" destId="{AA7727DE-ADE5-4324-BEF1-F0FE142A4A99}" srcOrd="0" destOrd="0" presId="urn:microsoft.com/office/officeart/2005/8/layout/chevron2"/>
    <dgm:cxn modelId="{B3EA1405-6E37-42EE-81FD-6875D48F00FE}" type="presOf" srcId="{5B5D4582-5CDC-45E4-A495-9E1B73AF7DEC}" destId="{F2D319D5-CA22-4C96-9191-ADFADE6F90E3}" srcOrd="0" destOrd="0" presId="urn:microsoft.com/office/officeart/2005/8/layout/chevron2"/>
    <dgm:cxn modelId="{59FF0583-2F91-4973-8A8C-801D64A0002C}" type="presOf" srcId="{13348FF8-BFA1-45BC-A840-F7ED5D2DE45D}" destId="{7F9DFFD2-82AD-4187-97CA-14A9408864A9}" srcOrd="0" destOrd="0" presId="urn:microsoft.com/office/officeart/2005/8/layout/chevron2"/>
    <dgm:cxn modelId="{FCE7170A-8B6A-4B76-AC9E-02CB0AAFC036}" srcId="{0AA6CA7C-9E6D-4B53-BEAC-0653CAFE9821}" destId="{13348FF8-BFA1-45BC-A840-F7ED5D2DE45D}" srcOrd="0" destOrd="0" parTransId="{CC9E433D-A42D-47B4-9920-8E547F422B08}" sibTransId="{AE972280-A051-4BE9-887C-9CA267AFE2E6}"/>
    <dgm:cxn modelId="{32B4ACC1-5F5D-430E-B333-112940D2E000}" srcId="{191858FB-13FE-490D-AFCF-F1734675A8F8}" destId="{3C871B80-A255-4247-B2BD-1FEFC5EC214C}" srcOrd="2" destOrd="0" parTransId="{5DD5E4E7-4C15-4974-9DD9-7B2F3F6FD7D4}" sibTransId="{AA6425C1-82D7-47A3-8442-842EC9AA87FA}"/>
    <dgm:cxn modelId="{9022E6A1-61F9-4DC3-80C8-663F830CB2C8}" type="presOf" srcId="{8CF33E33-894C-40EB-BCD7-9B0AE82E4E9C}" destId="{CF569B06-3864-4304-8226-A48B3F3FB276}" srcOrd="0" destOrd="0" presId="urn:microsoft.com/office/officeart/2005/8/layout/chevron2"/>
    <dgm:cxn modelId="{5A48F241-D255-46DF-90EA-69624551581F}" type="presOf" srcId="{C4328EAB-3070-4830-AE67-9B12BCF6317A}" destId="{AA7727DE-ADE5-4324-BEF1-F0FE142A4A99}" srcOrd="0" destOrd="1" presId="urn:microsoft.com/office/officeart/2005/8/layout/chevron2"/>
    <dgm:cxn modelId="{E4A96DDB-3E2E-4AF0-B536-3B3D36E6BDF2}" type="presOf" srcId="{06E21AB3-E324-4D66-8A3B-AFFFC7DF573C}" destId="{C424FB38-56C2-4E1B-98BA-7C7EC52E46C3}" srcOrd="0" destOrd="0" presId="urn:microsoft.com/office/officeart/2005/8/layout/chevron2"/>
    <dgm:cxn modelId="{71958CB4-0F99-4870-A2FC-8921C6AD780B}" srcId="{191858FB-13FE-490D-AFCF-F1734675A8F8}" destId="{C2EECB93-D806-4A95-8955-3D421D6DA495}" srcOrd="4" destOrd="0" parTransId="{F377EC06-EC17-4A2B-98D2-15200B845CE1}" sibTransId="{8785070A-A492-4CB6-A71B-BF648B48F419}"/>
    <dgm:cxn modelId="{5CEB21DC-ACD1-4A15-9C8B-2B255B22E8D5}" srcId="{191858FB-13FE-490D-AFCF-F1734675A8F8}" destId="{8CE0B69F-5CD6-4F89-97C5-F58AFDF96170}" srcOrd="3" destOrd="0" parTransId="{29E68C8A-3D9F-40CD-B491-FAA21182F907}" sibTransId="{0728BAAF-C52C-4CEA-8B22-4854FC2449A2}"/>
    <dgm:cxn modelId="{EB82D86A-9058-4CE9-B7CC-2310CA048EC7}" type="presOf" srcId="{CF3A1F0F-DC00-4554-800A-D0515C32CEAA}" destId="{5F60B902-B253-4246-9F17-18A142D93360}" srcOrd="0" destOrd="0" presId="urn:microsoft.com/office/officeart/2005/8/layout/chevron2"/>
    <dgm:cxn modelId="{F9EF9720-BEBB-4FF8-997C-6876601EF3FA}" srcId="{F86EBACE-62BB-4447-96E3-397A03BE817D}" destId="{CF3A1F0F-DC00-4554-800A-D0515C32CEAA}" srcOrd="0" destOrd="0" parTransId="{BC0D8A7E-DED3-4373-A178-0AE8E2A90579}" sibTransId="{95F53659-CC5E-4203-8C1D-DD9FDDA8BBFD}"/>
    <dgm:cxn modelId="{17569AB0-FB91-49D2-84A8-C53B130136BE}" type="presOf" srcId="{5C78368A-D57F-491D-B0C1-CB624DD02AA4}" destId="{B15FD7CC-799D-4407-9F84-1DA8649FAB3A}" srcOrd="0" destOrd="0" presId="urn:microsoft.com/office/officeart/2005/8/layout/chevron2"/>
    <dgm:cxn modelId="{D1B94E49-48DD-41D5-B5A8-B8F7D3F63B55}" type="presOf" srcId="{191858FB-13FE-490D-AFCF-F1734675A8F8}" destId="{656EA779-7B0C-4A37-B5FB-D335E2380708}" srcOrd="0" destOrd="0" presId="urn:microsoft.com/office/officeart/2005/8/layout/chevron2"/>
    <dgm:cxn modelId="{7909C095-B029-4BB0-AF71-9B83F6636354}" type="presParOf" srcId="{656EA779-7B0C-4A37-B5FB-D335E2380708}" destId="{208B5D71-B7CC-4620-BEE1-3F40C8D49E67}" srcOrd="0" destOrd="0" presId="urn:microsoft.com/office/officeart/2005/8/layout/chevron2"/>
    <dgm:cxn modelId="{C14197FF-16BF-4438-A5A1-4360118769DE}" type="presParOf" srcId="{208B5D71-B7CC-4620-BEE1-3F40C8D49E67}" destId="{CF569B06-3864-4304-8226-A48B3F3FB276}" srcOrd="0" destOrd="0" presId="urn:microsoft.com/office/officeart/2005/8/layout/chevron2"/>
    <dgm:cxn modelId="{B13A11F7-8577-47DF-B98F-3423B81F073E}" type="presParOf" srcId="{208B5D71-B7CC-4620-BEE1-3F40C8D49E67}" destId="{C424FB38-56C2-4E1B-98BA-7C7EC52E46C3}" srcOrd="1" destOrd="0" presId="urn:microsoft.com/office/officeart/2005/8/layout/chevron2"/>
    <dgm:cxn modelId="{A1270F18-8D20-4359-A5E5-A2898AEF2191}" type="presParOf" srcId="{656EA779-7B0C-4A37-B5FB-D335E2380708}" destId="{22101E0E-F6AB-4869-90D1-0F9D8D929461}" srcOrd="1" destOrd="0" presId="urn:microsoft.com/office/officeart/2005/8/layout/chevron2"/>
    <dgm:cxn modelId="{FE48607C-5967-43E9-8F47-DC2776F08D52}" type="presParOf" srcId="{656EA779-7B0C-4A37-B5FB-D335E2380708}" destId="{D108CEE6-D3D7-4809-B280-FA04B5C4629F}" srcOrd="2" destOrd="0" presId="urn:microsoft.com/office/officeart/2005/8/layout/chevron2"/>
    <dgm:cxn modelId="{5994523F-6DA1-4F2F-8AFE-27F3EF6EA9F5}" type="presParOf" srcId="{D108CEE6-D3D7-4809-B280-FA04B5C4629F}" destId="{38A99F3C-071F-44C4-87EE-3A52408F99F2}" srcOrd="0" destOrd="0" presId="urn:microsoft.com/office/officeart/2005/8/layout/chevron2"/>
    <dgm:cxn modelId="{64315DCC-ABA6-4F59-B0EB-30AF04F76980}" type="presParOf" srcId="{D108CEE6-D3D7-4809-B280-FA04B5C4629F}" destId="{7F9DFFD2-82AD-4187-97CA-14A9408864A9}" srcOrd="1" destOrd="0" presId="urn:microsoft.com/office/officeart/2005/8/layout/chevron2"/>
    <dgm:cxn modelId="{E3F8623D-5376-44A6-AC9D-70B1938504F2}" type="presParOf" srcId="{656EA779-7B0C-4A37-B5FB-D335E2380708}" destId="{E660F1A2-5275-429C-8191-7D364D4C40EC}" srcOrd="3" destOrd="0" presId="urn:microsoft.com/office/officeart/2005/8/layout/chevron2"/>
    <dgm:cxn modelId="{9F14FE55-2F43-4B69-AFB8-82F81D25151D}" type="presParOf" srcId="{656EA779-7B0C-4A37-B5FB-D335E2380708}" destId="{58FB0B49-C599-41CA-96AD-8A5D68B065FD}" srcOrd="4" destOrd="0" presId="urn:microsoft.com/office/officeart/2005/8/layout/chevron2"/>
    <dgm:cxn modelId="{A98ABBD7-15FD-4149-B2D2-651B4D664CF9}" type="presParOf" srcId="{58FB0B49-C599-41CA-96AD-8A5D68B065FD}" destId="{26802161-8705-4523-9F78-96CFFB50D53B}" srcOrd="0" destOrd="0" presId="urn:microsoft.com/office/officeart/2005/8/layout/chevron2"/>
    <dgm:cxn modelId="{95AC2493-4EBB-48F0-9436-827D238CDF72}" type="presParOf" srcId="{58FB0B49-C599-41CA-96AD-8A5D68B065FD}" destId="{16948D71-2F14-4F62-A24E-C0D959A6328A}" srcOrd="1" destOrd="0" presId="urn:microsoft.com/office/officeart/2005/8/layout/chevron2"/>
    <dgm:cxn modelId="{6825D4F7-BCCE-4030-8DD3-77F1077AED4B}" type="presParOf" srcId="{656EA779-7B0C-4A37-B5FB-D335E2380708}" destId="{89D523EE-EE54-4664-8349-950FE9C5737C}" srcOrd="5" destOrd="0" presId="urn:microsoft.com/office/officeart/2005/8/layout/chevron2"/>
    <dgm:cxn modelId="{354120D3-ED38-4722-83BA-936915B9DF09}" type="presParOf" srcId="{656EA779-7B0C-4A37-B5FB-D335E2380708}" destId="{F2528A6C-EBF0-466E-8CF1-B82A0084E3D2}" srcOrd="6" destOrd="0" presId="urn:microsoft.com/office/officeart/2005/8/layout/chevron2"/>
    <dgm:cxn modelId="{F287F575-6107-4A7F-A1DC-8E7974BCBDA1}" type="presParOf" srcId="{F2528A6C-EBF0-466E-8CF1-B82A0084E3D2}" destId="{774C6032-AF1C-4BF9-BFA3-594536361159}" srcOrd="0" destOrd="0" presId="urn:microsoft.com/office/officeart/2005/8/layout/chevron2"/>
    <dgm:cxn modelId="{0D693B13-68F9-4D11-9037-F719192A554A}" type="presParOf" srcId="{F2528A6C-EBF0-466E-8CF1-B82A0084E3D2}" destId="{AA7727DE-ADE5-4324-BEF1-F0FE142A4A99}" srcOrd="1" destOrd="0" presId="urn:microsoft.com/office/officeart/2005/8/layout/chevron2"/>
    <dgm:cxn modelId="{F09DC3D4-237F-43B0-8340-80F3E4145F28}" type="presParOf" srcId="{656EA779-7B0C-4A37-B5FB-D335E2380708}" destId="{6F72BFE1-69FF-46E6-A786-85BD327CB7B9}" srcOrd="7" destOrd="0" presId="urn:microsoft.com/office/officeart/2005/8/layout/chevron2"/>
    <dgm:cxn modelId="{FE53BFD9-8FF3-4E95-A8CF-F699093F18A8}" type="presParOf" srcId="{656EA779-7B0C-4A37-B5FB-D335E2380708}" destId="{01D09F11-2595-4BB0-AE5B-24F3CA4D1F78}" srcOrd="8" destOrd="0" presId="urn:microsoft.com/office/officeart/2005/8/layout/chevron2"/>
    <dgm:cxn modelId="{BEA5A46E-B1E5-455F-9D5A-872909B9FCCA}" type="presParOf" srcId="{01D09F11-2595-4BB0-AE5B-24F3CA4D1F78}" destId="{D8C4370B-FA4D-47A0-B6C9-7B07F46EAA81}" srcOrd="0" destOrd="0" presId="urn:microsoft.com/office/officeart/2005/8/layout/chevron2"/>
    <dgm:cxn modelId="{8F1A0FB8-3E33-428C-A0AD-F4E38DF84771}" type="presParOf" srcId="{01D09F11-2595-4BB0-AE5B-24F3CA4D1F78}" destId="{B15FD7CC-799D-4407-9F84-1DA8649FAB3A}" srcOrd="1" destOrd="0" presId="urn:microsoft.com/office/officeart/2005/8/layout/chevron2"/>
    <dgm:cxn modelId="{DA4CE55B-3F07-4147-A1C0-283704989BE8}" type="presParOf" srcId="{656EA779-7B0C-4A37-B5FB-D335E2380708}" destId="{82445151-341F-4864-B680-F063C7616E31}" srcOrd="9" destOrd="0" presId="urn:microsoft.com/office/officeart/2005/8/layout/chevron2"/>
    <dgm:cxn modelId="{2A72A904-CC24-49D6-8D1F-EADB5065BC51}" type="presParOf" srcId="{656EA779-7B0C-4A37-B5FB-D335E2380708}" destId="{6AE53D0C-0F7A-4682-BB32-3F2772607456}" srcOrd="10" destOrd="0" presId="urn:microsoft.com/office/officeart/2005/8/layout/chevron2"/>
    <dgm:cxn modelId="{29067521-E196-4CD8-BA87-F32864254066}" type="presParOf" srcId="{6AE53D0C-0F7A-4682-BB32-3F2772607456}" destId="{776DFDED-889A-411E-A742-7C902230866D}" srcOrd="0" destOrd="0" presId="urn:microsoft.com/office/officeart/2005/8/layout/chevron2"/>
    <dgm:cxn modelId="{12867266-BD16-47CE-AD42-9872E3440178}" type="presParOf" srcId="{6AE53D0C-0F7A-4682-BB32-3F2772607456}" destId="{F2D319D5-CA22-4C96-9191-ADFADE6F90E3}" srcOrd="1" destOrd="0" presId="urn:microsoft.com/office/officeart/2005/8/layout/chevron2"/>
    <dgm:cxn modelId="{0915DFF9-EA11-4EB8-8784-F988B6A796C5}" type="presParOf" srcId="{656EA779-7B0C-4A37-B5FB-D335E2380708}" destId="{2236A57A-02B1-4B41-B688-6339FFF97346}" srcOrd="11" destOrd="0" presId="urn:microsoft.com/office/officeart/2005/8/layout/chevron2"/>
    <dgm:cxn modelId="{45440E85-016D-4CCA-AEEB-B96940F428FC}" type="presParOf" srcId="{656EA779-7B0C-4A37-B5FB-D335E2380708}" destId="{739C8ECE-DEE3-4EFC-B4CB-9CDD3C950110}" srcOrd="12" destOrd="0" presId="urn:microsoft.com/office/officeart/2005/8/layout/chevron2"/>
    <dgm:cxn modelId="{E982DA5F-7C59-4C9D-A1C1-DC93DECC207C}" type="presParOf" srcId="{739C8ECE-DEE3-4EFC-B4CB-9CDD3C950110}" destId="{BD71464E-1B84-4CAC-B8A1-8DAE37F01EC6}" srcOrd="0" destOrd="0" presId="urn:microsoft.com/office/officeart/2005/8/layout/chevron2"/>
    <dgm:cxn modelId="{F2ECC649-BBEA-482B-8EC9-B1AB2630CDF7}" type="presParOf" srcId="{739C8ECE-DEE3-4EFC-B4CB-9CDD3C950110}" destId="{5F60B902-B253-4246-9F17-18A142D93360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E11F5F-A58B-424C-844F-A2D542FED88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B59116-8E27-4D04-B263-1E32E954B9C2}">
      <dgm:prSet phldrT="[Текст]" custT="1"/>
      <dgm:spPr/>
      <dgm:t>
        <a:bodyPr/>
        <a:lstStyle/>
        <a:p>
          <a:r>
            <a:rPr lang="ru-RU" sz="2200" b="1" dirty="0" smtClean="0"/>
            <a:t>Содержательный раздел</a:t>
          </a:r>
          <a:endParaRPr lang="ru-RU" sz="2200" b="1" dirty="0"/>
        </a:p>
      </dgm:t>
    </dgm:pt>
    <dgm:pt modelId="{B34D38D0-9566-4592-AA54-12230AF8DB32}" type="parTrans" cxnId="{F99088D6-4241-4700-BD57-19EC833B1714}">
      <dgm:prSet/>
      <dgm:spPr/>
      <dgm:t>
        <a:bodyPr/>
        <a:lstStyle/>
        <a:p>
          <a:endParaRPr lang="ru-RU"/>
        </a:p>
      </dgm:t>
    </dgm:pt>
    <dgm:pt modelId="{C4FFE130-B870-4888-B36D-D706D71E7B96}" type="sibTrans" cxnId="{F99088D6-4241-4700-BD57-19EC833B1714}">
      <dgm:prSet/>
      <dgm:spPr/>
      <dgm:t>
        <a:bodyPr/>
        <a:lstStyle/>
        <a:p>
          <a:endParaRPr lang="ru-RU"/>
        </a:p>
      </dgm:t>
    </dgm:pt>
    <dgm:pt modelId="{59C3AF8F-32B7-450B-BA7C-7953C5FAA20F}">
      <dgm:prSet phldrT="[Текст]" custT="1"/>
      <dgm:spPr/>
      <dgm:t>
        <a:bodyPr/>
        <a:lstStyle/>
        <a:p>
          <a:r>
            <a:rPr lang="ru-RU" sz="1600" dirty="0" smtClean="0"/>
            <a:t>В содержательном разделе определяется тема проекта, цель, задачи, анализ и обработка информации </a:t>
          </a:r>
          <a:endParaRPr lang="ru-RU" sz="1600" dirty="0"/>
        </a:p>
      </dgm:t>
    </dgm:pt>
    <dgm:pt modelId="{07544146-E022-42EA-B784-62A58761DAD3}" type="parTrans" cxnId="{718D35EF-7D44-4107-857A-869C72062B55}">
      <dgm:prSet/>
      <dgm:spPr/>
      <dgm:t>
        <a:bodyPr/>
        <a:lstStyle/>
        <a:p>
          <a:endParaRPr lang="ru-RU"/>
        </a:p>
      </dgm:t>
    </dgm:pt>
    <dgm:pt modelId="{1893C347-A8CF-4A4C-83F4-5DEC53BA43C2}" type="sibTrans" cxnId="{718D35EF-7D44-4107-857A-869C72062B55}">
      <dgm:prSet/>
      <dgm:spPr/>
      <dgm:t>
        <a:bodyPr/>
        <a:lstStyle/>
        <a:p>
          <a:endParaRPr lang="ru-RU"/>
        </a:p>
      </dgm:t>
    </dgm:pt>
    <dgm:pt modelId="{6CD27A5A-8659-4D84-9485-8427F379969B}">
      <dgm:prSet phldrT="[Текст]" custT="1"/>
      <dgm:spPr/>
      <dgm:t>
        <a:bodyPr/>
        <a:lstStyle/>
        <a:p>
          <a:r>
            <a:rPr lang="ru-RU" sz="2400" b="1" dirty="0" err="1" smtClean="0"/>
            <a:t>Раскадровка</a:t>
          </a:r>
          <a:endParaRPr lang="ru-RU" sz="2400" b="1" dirty="0"/>
        </a:p>
      </dgm:t>
    </dgm:pt>
    <dgm:pt modelId="{0BDC46BB-F415-4F7D-8D1D-E1D2C17F2866}" type="parTrans" cxnId="{E9B6F629-50A2-4864-8A16-18F8FB66446D}">
      <dgm:prSet/>
      <dgm:spPr/>
      <dgm:t>
        <a:bodyPr/>
        <a:lstStyle/>
        <a:p>
          <a:endParaRPr lang="ru-RU"/>
        </a:p>
      </dgm:t>
    </dgm:pt>
    <dgm:pt modelId="{D30479D8-6FAC-42C4-989B-B2EC397F0C66}" type="sibTrans" cxnId="{E9B6F629-50A2-4864-8A16-18F8FB66446D}">
      <dgm:prSet/>
      <dgm:spPr/>
      <dgm:t>
        <a:bodyPr/>
        <a:lstStyle/>
        <a:p>
          <a:endParaRPr lang="ru-RU"/>
        </a:p>
      </dgm:t>
    </dgm:pt>
    <dgm:pt modelId="{B43D2440-052B-4493-8515-02058B087DF5}">
      <dgm:prSet phldrT="[Текст]" custT="1"/>
      <dgm:spPr/>
      <dgm:t>
        <a:bodyPr/>
        <a:lstStyle/>
        <a:p>
          <a:r>
            <a:rPr lang="ru-RU" sz="1600" dirty="0" smtClean="0"/>
            <a:t>Адаптация текста исследования в сценарии видеофильма, разделение содержания на блоки и подготовка заданий к каждому смысловому блоку, добавление фотографий, сопровождение музыки.</a:t>
          </a:r>
          <a:endParaRPr lang="ru-RU" sz="1600" dirty="0"/>
        </a:p>
      </dgm:t>
    </dgm:pt>
    <dgm:pt modelId="{95F6031A-954A-480B-997F-82DF39A9A77B}" type="parTrans" cxnId="{72237F15-0795-455B-BFD6-AF12692F987E}">
      <dgm:prSet/>
      <dgm:spPr/>
      <dgm:t>
        <a:bodyPr/>
        <a:lstStyle/>
        <a:p>
          <a:endParaRPr lang="ru-RU"/>
        </a:p>
      </dgm:t>
    </dgm:pt>
    <dgm:pt modelId="{208E2A9E-7DF8-4FD6-BC72-FC219A84BAB4}" type="sibTrans" cxnId="{72237F15-0795-455B-BFD6-AF12692F987E}">
      <dgm:prSet/>
      <dgm:spPr/>
      <dgm:t>
        <a:bodyPr/>
        <a:lstStyle/>
        <a:p>
          <a:endParaRPr lang="ru-RU"/>
        </a:p>
      </dgm:t>
    </dgm:pt>
    <dgm:pt modelId="{B3A0FFC5-FFB1-4B33-A1ED-D04D5B662CF4}" type="pres">
      <dgm:prSet presAssocID="{E6E11F5F-A58B-424C-844F-A2D542FED8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53656F-9E38-4DDB-894C-152F7B2A46BF}" type="pres">
      <dgm:prSet presAssocID="{BAB59116-8E27-4D04-B263-1E32E954B9C2}" presName="root" presStyleCnt="0"/>
      <dgm:spPr/>
    </dgm:pt>
    <dgm:pt modelId="{1B3380B1-797B-40DF-8FA7-8B177153CD95}" type="pres">
      <dgm:prSet presAssocID="{BAB59116-8E27-4D04-B263-1E32E954B9C2}" presName="rootComposite" presStyleCnt="0"/>
      <dgm:spPr/>
    </dgm:pt>
    <dgm:pt modelId="{6A35E671-F858-403A-A535-F7F6DBC6D807}" type="pres">
      <dgm:prSet presAssocID="{BAB59116-8E27-4D04-B263-1E32E954B9C2}" presName="rootText" presStyleLbl="node1" presStyleIdx="0" presStyleCnt="2" custScaleX="115464" custScaleY="167665" custLinFactNeighborX="3098" custLinFactNeighborY="-80402"/>
      <dgm:spPr/>
      <dgm:t>
        <a:bodyPr/>
        <a:lstStyle/>
        <a:p>
          <a:endParaRPr lang="ru-RU"/>
        </a:p>
      </dgm:t>
    </dgm:pt>
    <dgm:pt modelId="{74332D1C-1B40-4307-9A22-165252D5C6E4}" type="pres">
      <dgm:prSet presAssocID="{BAB59116-8E27-4D04-B263-1E32E954B9C2}" presName="rootConnector" presStyleLbl="node1" presStyleIdx="0" presStyleCnt="2"/>
      <dgm:spPr/>
      <dgm:t>
        <a:bodyPr/>
        <a:lstStyle/>
        <a:p>
          <a:endParaRPr lang="ru-RU"/>
        </a:p>
      </dgm:t>
    </dgm:pt>
    <dgm:pt modelId="{9AD52860-6AE2-412C-A742-CC3A20240F81}" type="pres">
      <dgm:prSet presAssocID="{BAB59116-8E27-4D04-B263-1E32E954B9C2}" presName="childShape" presStyleCnt="0"/>
      <dgm:spPr/>
    </dgm:pt>
    <dgm:pt modelId="{A27B9CF6-774B-4E14-9B05-422418172FD2}" type="pres">
      <dgm:prSet presAssocID="{07544146-E022-42EA-B784-62A58761DAD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CDDBBB5-2875-4971-9A63-66D2F0598C1B}" type="pres">
      <dgm:prSet presAssocID="{59C3AF8F-32B7-450B-BA7C-7953C5FAA20F}" presName="childText" presStyleLbl="bgAcc1" presStyleIdx="0" presStyleCnt="2" custScaleX="124939" custScaleY="224276" custLinFactNeighborX="4908" custLinFactNeighborY="-53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705ED-E3E8-44BB-9B33-33B4CB9650F5}" type="pres">
      <dgm:prSet presAssocID="{6CD27A5A-8659-4D84-9485-8427F379969B}" presName="root" presStyleCnt="0"/>
      <dgm:spPr/>
    </dgm:pt>
    <dgm:pt modelId="{F83B03E0-9364-4826-AA00-7C6B25A07B5D}" type="pres">
      <dgm:prSet presAssocID="{6CD27A5A-8659-4D84-9485-8427F379969B}" presName="rootComposite" presStyleCnt="0"/>
      <dgm:spPr/>
    </dgm:pt>
    <dgm:pt modelId="{BA56D74F-0C2D-4B86-91F8-60F60D3A2988}" type="pres">
      <dgm:prSet presAssocID="{6CD27A5A-8659-4D84-9485-8427F379969B}" presName="rootText" presStyleLbl="node1" presStyleIdx="1" presStyleCnt="2" custScaleX="117524" custScaleY="162516" custLinFactNeighborX="-4686" custLinFactNeighborY="-80402"/>
      <dgm:spPr/>
      <dgm:t>
        <a:bodyPr/>
        <a:lstStyle/>
        <a:p>
          <a:endParaRPr lang="ru-RU"/>
        </a:p>
      </dgm:t>
    </dgm:pt>
    <dgm:pt modelId="{06B18463-F848-48E3-9E84-247B7F0051F0}" type="pres">
      <dgm:prSet presAssocID="{6CD27A5A-8659-4D84-9485-8427F379969B}" presName="rootConnector" presStyleLbl="node1" presStyleIdx="1" presStyleCnt="2"/>
      <dgm:spPr/>
      <dgm:t>
        <a:bodyPr/>
        <a:lstStyle/>
        <a:p>
          <a:endParaRPr lang="ru-RU"/>
        </a:p>
      </dgm:t>
    </dgm:pt>
    <dgm:pt modelId="{69769A1B-CF14-4D8A-A6CB-7C054C9CB583}" type="pres">
      <dgm:prSet presAssocID="{6CD27A5A-8659-4D84-9485-8427F379969B}" presName="childShape" presStyleCnt="0"/>
      <dgm:spPr/>
    </dgm:pt>
    <dgm:pt modelId="{581C0989-C335-4BC9-B2D5-749674CFCE5D}" type="pres">
      <dgm:prSet presAssocID="{95F6031A-954A-480B-997F-82DF39A9A77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5AFF3D14-5C9C-452A-88EE-82285EA631E1}" type="pres">
      <dgm:prSet presAssocID="{B43D2440-052B-4493-8515-02058B087DF5}" presName="childText" presStyleLbl="bgAcc1" presStyleIdx="1" presStyleCnt="2" custScaleX="142272" custScaleY="222526" custLinFactNeighborX="-8999" custLinFactNeighborY="-54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85E67E-3042-48AE-A72D-CC8D120F8ABC}" type="presOf" srcId="{95F6031A-954A-480B-997F-82DF39A9A77B}" destId="{581C0989-C335-4BC9-B2D5-749674CFCE5D}" srcOrd="0" destOrd="0" presId="urn:microsoft.com/office/officeart/2005/8/layout/hierarchy3"/>
    <dgm:cxn modelId="{056D47FC-8E47-43BB-94DA-89A65B261AD3}" type="presOf" srcId="{B43D2440-052B-4493-8515-02058B087DF5}" destId="{5AFF3D14-5C9C-452A-88EE-82285EA631E1}" srcOrd="0" destOrd="0" presId="urn:microsoft.com/office/officeart/2005/8/layout/hierarchy3"/>
    <dgm:cxn modelId="{372A8884-4385-4FD5-926E-8AAA89391D71}" type="presOf" srcId="{07544146-E022-42EA-B784-62A58761DAD3}" destId="{A27B9CF6-774B-4E14-9B05-422418172FD2}" srcOrd="0" destOrd="0" presId="urn:microsoft.com/office/officeart/2005/8/layout/hierarchy3"/>
    <dgm:cxn modelId="{72237F15-0795-455B-BFD6-AF12692F987E}" srcId="{6CD27A5A-8659-4D84-9485-8427F379969B}" destId="{B43D2440-052B-4493-8515-02058B087DF5}" srcOrd="0" destOrd="0" parTransId="{95F6031A-954A-480B-997F-82DF39A9A77B}" sibTransId="{208E2A9E-7DF8-4FD6-BC72-FC219A84BAB4}"/>
    <dgm:cxn modelId="{DD92A9ED-5FDD-4CA4-BF76-3F2FE9C03197}" type="presOf" srcId="{59C3AF8F-32B7-450B-BA7C-7953C5FAA20F}" destId="{5CDDBBB5-2875-4971-9A63-66D2F0598C1B}" srcOrd="0" destOrd="0" presId="urn:microsoft.com/office/officeart/2005/8/layout/hierarchy3"/>
    <dgm:cxn modelId="{C2EC6FFE-F2ED-4FE0-B86D-DFCAB0386E9D}" type="presOf" srcId="{BAB59116-8E27-4D04-B263-1E32E954B9C2}" destId="{6A35E671-F858-403A-A535-F7F6DBC6D807}" srcOrd="0" destOrd="0" presId="urn:microsoft.com/office/officeart/2005/8/layout/hierarchy3"/>
    <dgm:cxn modelId="{9B57D958-D8FA-4D11-BAD8-E2F9CFA2A7CE}" type="presOf" srcId="{6CD27A5A-8659-4D84-9485-8427F379969B}" destId="{BA56D74F-0C2D-4B86-91F8-60F60D3A2988}" srcOrd="0" destOrd="0" presId="urn:microsoft.com/office/officeart/2005/8/layout/hierarchy3"/>
    <dgm:cxn modelId="{1C6D226E-FE30-4E42-BB49-B1E6643FF317}" type="presOf" srcId="{BAB59116-8E27-4D04-B263-1E32E954B9C2}" destId="{74332D1C-1B40-4307-9A22-165252D5C6E4}" srcOrd="1" destOrd="0" presId="urn:microsoft.com/office/officeart/2005/8/layout/hierarchy3"/>
    <dgm:cxn modelId="{718D35EF-7D44-4107-857A-869C72062B55}" srcId="{BAB59116-8E27-4D04-B263-1E32E954B9C2}" destId="{59C3AF8F-32B7-450B-BA7C-7953C5FAA20F}" srcOrd="0" destOrd="0" parTransId="{07544146-E022-42EA-B784-62A58761DAD3}" sibTransId="{1893C347-A8CF-4A4C-83F4-5DEC53BA43C2}"/>
    <dgm:cxn modelId="{F99088D6-4241-4700-BD57-19EC833B1714}" srcId="{E6E11F5F-A58B-424C-844F-A2D542FED885}" destId="{BAB59116-8E27-4D04-B263-1E32E954B9C2}" srcOrd="0" destOrd="0" parTransId="{B34D38D0-9566-4592-AA54-12230AF8DB32}" sibTransId="{C4FFE130-B870-4888-B36D-D706D71E7B96}"/>
    <dgm:cxn modelId="{E9B6F629-50A2-4864-8A16-18F8FB66446D}" srcId="{E6E11F5F-A58B-424C-844F-A2D542FED885}" destId="{6CD27A5A-8659-4D84-9485-8427F379969B}" srcOrd="1" destOrd="0" parTransId="{0BDC46BB-F415-4F7D-8D1D-E1D2C17F2866}" sibTransId="{D30479D8-6FAC-42C4-989B-B2EC397F0C66}"/>
    <dgm:cxn modelId="{5CC0B3F9-E798-429F-85D0-C7592F6AD922}" type="presOf" srcId="{6CD27A5A-8659-4D84-9485-8427F379969B}" destId="{06B18463-F848-48E3-9E84-247B7F0051F0}" srcOrd="1" destOrd="0" presId="urn:microsoft.com/office/officeart/2005/8/layout/hierarchy3"/>
    <dgm:cxn modelId="{BFEEBA93-7095-4AA1-8CD5-ECAF261BCE3B}" type="presOf" srcId="{E6E11F5F-A58B-424C-844F-A2D542FED885}" destId="{B3A0FFC5-FFB1-4B33-A1ED-D04D5B662CF4}" srcOrd="0" destOrd="0" presId="urn:microsoft.com/office/officeart/2005/8/layout/hierarchy3"/>
    <dgm:cxn modelId="{AFF0AC71-C043-4EC2-8C75-AD40F5C0CE5C}" type="presParOf" srcId="{B3A0FFC5-FFB1-4B33-A1ED-D04D5B662CF4}" destId="{B253656F-9E38-4DDB-894C-152F7B2A46BF}" srcOrd="0" destOrd="0" presId="urn:microsoft.com/office/officeart/2005/8/layout/hierarchy3"/>
    <dgm:cxn modelId="{08E88E86-72D0-48CB-8669-2B0596E6A48F}" type="presParOf" srcId="{B253656F-9E38-4DDB-894C-152F7B2A46BF}" destId="{1B3380B1-797B-40DF-8FA7-8B177153CD95}" srcOrd="0" destOrd="0" presId="urn:microsoft.com/office/officeart/2005/8/layout/hierarchy3"/>
    <dgm:cxn modelId="{2298B542-BAEB-4529-8A6A-9820F7BA3D14}" type="presParOf" srcId="{1B3380B1-797B-40DF-8FA7-8B177153CD95}" destId="{6A35E671-F858-403A-A535-F7F6DBC6D807}" srcOrd="0" destOrd="0" presId="urn:microsoft.com/office/officeart/2005/8/layout/hierarchy3"/>
    <dgm:cxn modelId="{1DEBCD0C-26D2-4FB9-96AC-ABCDC51C0F57}" type="presParOf" srcId="{1B3380B1-797B-40DF-8FA7-8B177153CD95}" destId="{74332D1C-1B40-4307-9A22-165252D5C6E4}" srcOrd="1" destOrd="0" presId="urn:microsoft.com/office/officeart/2005/8/layout/hierarchy3"/>
    <dgm:cxn modelId="{2A096FC2-85DB-42FB-B13B-62144B00AA7D}" type="presParOf" srcId="{B253656F-9E38-4DDB-894C-152F7B2A46BF}" destId="{9AD52860-6AE2-412C-A742-CC3A20240F81}" srcOrd="1" destOrd="0" presId="urn:microsoft.com/office/officeart/2005/8/layout/hierarchy3"/>
    <dgm:cxn modelId="{18790011-A91D-4A03-8F6A-22E40BFF635E}" type="presParOf" srcId="{9AD52860-6AE2-412C-A742-CC3A20240F81}" destId="{A27B9CF6-774B-4E14-9B05-422418172FD2}" srcOrd="0" destOrd="0" presId="urn:microsoft.com/office/officeart/2005/8/layout/hierarchy3"/>
    <dgm:cxn modelId="{0DFF0120-F860-43A2-963F-E991548193B8}" type="presParOf" srcId="{9AD52860-6AE2-412C-A742-CC3A20240F81}" destId="{5CDDBBB5-2875-4971-9A63-66D2F0598C1B}" srcOrd="1" destOrd="0" presId="urn:microsoft.com/office/officeart/2005/8/layout/hierarchy3"/>
    <dgm:cxn modelId="{A58431FA-71E3-4F4E-B8C9-58C74FAB1448}" type="presParOf" srcId="{B3A0FFC5-FFB1-4B33-A1ED-D04D5B662CF4}" destId="{838705ED-E3E8-44BB-9B33-33B4CB9650F5}" srcOrd="1" destOrd="0" presId="urn:microsoft.com/office/officeart/2005/8/layout/hierarchy3"/>
    <dgm:cxn modelId="{2FA70378-18FF-4685-90AD-596B4C15DC62}" type="presParOf" srcId="{838705ED-E3E8-44BB-9B33-33B4CB9650F5}" destId="{F83B03E0-9364-4826-AA00-7C6B25A07B5D}" srcOrd="0" destOrd="0" presId="urn:microsoft.com/office/officeart/2005/8/layout/hierarchy3"/>
    <dgm:cxn modelId="{30DD4B74-7308-407F-9259-22236F1CAE8E}" type="presParOf" srcId="{F83B03E0-9364-4826-AA00-7C6B25A07B5D}" destId="{BA56D74F-0C2D-4B86-91F8-60F60D3A2988}" srcOrd="0" destOrd="0" presId="urn:microsoft.com/office/officeart/2005/8/layout/hierarchy3"/>
    <dgm:cxn modelId="{C803369F-CD4E-408F-9124-37118110A406}" type="presParOf" srcId="{F83B03E0-9364-4826-AA00-7C6B25A07B5D}" destId="{06B18463-F848-48E3-9E84-247B7F0051F0}" srcOrd="1" destOrd="0" presId="urn:microsoft.com/office/officeart/2005/8/layout/hierarchy3"/>
    <dgm:cxn modelId="{1A4A9078-0647-41D7-81BC-0E28BF1278EC}" type="presParOf" srcId="{838705ED-E3E8-44BB-9B33-33B4CB9650F5}" destId="{69769A1B-CF14-4D8A-A6CB-7C054C9CB583}" srcOrd="1" destOrd="0" presId="urn:microsoft.com/office/officeart/2005/8/layout/hierarchy3"/>
    <dgm:cxn modelId="{D8ED8A02-0661-446B-9D04-67B8C8AD80E6}" type="presParOf" srcId="{69769A1B-CF14-4D8A-A6CB-7C054C9CB583}" destId="{581C0989-C335-4BC9-B2D5-749674CFCE5D}" srcOrd="0" destOrd="0" presId="urn:microsoft.com/office/officeart/2005/8/layout/hierarchy3"/>
    <dgm:cxn modelId="{9F4A2359-DE92-4FB1-AA25-1C960490A105}" type="presParOf" srcId="{69769A1B-CF14-4D8A-A6CB-7C054C9CB583}" destId="{5AFF3D14-5C9C-452A-88EE-82285EA631E1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88BE73-E7AC-4C76-95EC-56AF1768B78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109F14-0099-4A24-93F9-8402D3235345}">
      <dgm:prSet phldrT="[Текст]"/>
      <dgm:spPr/>
      <dgm:t>
        <a:bodyPr/>
        <a:lstStyle/>
        <a:p>
          <a:r>
            <a:rPr lang="ru-RU" b="1" dirty="0" smtClean="0"/>
            <a:t>Метод бессловесных действий</a:t>
          </a:r>
          <a:endParaRPr lang="ru-RU" dirty="0"/>
        </a:p>
      </dgm:t>
    </dgm:pt>
    <dgm:pt modelId="{EB76E142-3553-4E42-A178-E5F98C052880}" type="parTrans" cxnId="{495D72EE-3192-418F-90F0-127CDA4CB8E0}">
      <dgm:prSet/>
      <dgm:spPr/>
      <dgm:t>
        <a:bodyPr/>
        <a:lstStyle/>
        <a:p>
          <a:endParaRPr lang="ru-RU"/>
        </a:p>
      </dgm:t>
    </dgm:pt>
    <dgm:pt modelId="{AA0C9033-FC14-4B1A-815B-CFA4374D10F6}" type="sibTrans" cxnId="{495D72EE-3192-418F-90F0-127CDA4CB8E0}">
      <dgm:prSet/>
      <dgm:spPr/>
      <dgm:t>
        <a:bodyPr/>
        <a:lstStyle/>
        <a:p>
          <a:endParaRPr lang="ru-RU"/>
        </a:p>
      </dgm:t>
    </dgm:pt>
    <dgm:pt modelId="{72CF5E46-87D5-4F71-BAC2-E5E6AD018C4D}">
      <dgm:prSet phldrT="[Текст]"/>
      <dgm:spPr/>
      <dgm:t>
        <a:bodyPr/>
        <a:lstStyle/>
        <a:p>
          <a:r>
            <a:rPr lang="ru-RU" b="1" dirty="0" smtClean="0"/>
            <a:t>Метод словесных действий</a:t>
          </a:r>
          <a:endParaRPr lang="ru-RU" b="1" dirty="0"/>
        </a:p>
      </dgm:t>
    </dgm:pt>
    <dgm:pt modelId="{B0E1183F-3EE8-4644-9901-4E75FF9AA6A4}" type="parTrans" cxnId="{5FC98EBC-6E0E-4CF1-ADFF-C30FE50D63C3}">
      <dgm:prSet/>
      <dgm:spPr/>
      <dgm:t>
        <a:bodyPr/>
        <a:lstStyle/>
        <a:p>
          <a:endParaRPr lang="ru-RU"/>
        </a:p>
      </dgm:t>
    </dgm:pt>
    <dgm:pt modelId="{70D572CB-82FD-4BBF-86CB-8353C3882BA5}" type="sibTrans" cxnId="{5FC98EBC-6E0E-4CF1-ADFF-C30FE50D63C3}">
      <dgm:prSet/>
      <dgm:spPr/>
      <dgm:t>
        <a:bodyPr/>
        <a:lstStyle/>
        <a:p>
          <a:endParaRPr lang="ru-RU"/>
        </a:p>
      </dgm:t>
    </dgm:pt>
    <dgm:pt modelId="{7F10F236-9BF4-4ACD-94BA-36D202B6C3BD}">
      <dgm:prSet phldrT="[Текст]"/>
      <dgm:spPr/>
      <dgm:t>
        <a:bodyPr/>
        <a:lstStyle/>
        <a:p>
          <a:r>
            <a:rPr lang="ru-RU" b="1" dirty="0" smtClean="0"/>
            <a:t>Метод физических действий</a:t>
          </a:r>
          <a:endParaRPr lang="ru-RU" b="1" dirty="0"/>
        </a:p>
      </dgm:t>
    </dgm:pt>
    <dgm:pt modelId="{0841AEE6-DA56-4F4F-84D7-7EE85EF4F9D4}" type="parTrans" cxnId="{331CC0AB-7CF4-4875-AE4C-683647EB1366}">
      <dgm:prSet/>
      <dgm:spPr/>
      <dgm:t>
        <a:bodyPr/>
        <a:lstStyle/>
        <a:p>
          <a:endParaRPr lang="ru-RU"/>
        </a:p>
      </dgm:t>
    </dgm:pt>
    <dgm:pt modelId="{8D20140D-7229-4953-80D5-1662379D6580}" type="sibTrans" cxnId="{331CC0AB-7CF4-4875-AE4C-683647EB1366}">
      <dgm:prSet/>
      <dgm:spPr/>
      <dgm:t>
        <a:bodyPr/>
        <a:lstStyle/>
        <a:p>
          <a:endParaRPr lang="ru-RU"/>
        </a:p>
      </dgm:t>
    </dgm:pt>
    <dgm:pt modelId="{73B62C96-F550-4D60-8BAC-A78C9BFBE1DF}" type="pres">
      <dgm:prSet presAssocID="{B188BE73-E7AC-4C76-95EC-56AF1768B78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4838272-27E4-4B3E-BFD0-004B309AA66B}" type="pres">
      <dgm:prSet presAssocID="{B188BE73-E7AC-4C76-95EC-56AF1768B783}" presName="pyramid" presStyleLbl="node1" presStyleIdx="0" presStyleCnt="1"/>
      <dgm:spPr/>
    </dgm:pt>
    <dgm:pt modelId="{AF4AD56B-7121-415B-AB7A-3AE3452D6EF9}" type="pres">
      <dgm:prSet presAssocID="{B188BE73-E7AC-4C76-95EC-56AF1768B783}" presName="theList" presStyleCnt="0"/>
      <dgm:spPr/>
    </dgm:pt>
    <dgm:pt modelId="{0B7510CE-6A37-4D8B-AF60-E51A9E615CA4}" type="pres">
      <dgm:prSet presAssocID="{CF109F14-0099-4A24-93F9-8402D323534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BD4F0-ABB9-4442-BC48-1EEDE746366C}" type="pres">
      <dgm:prSet presAssocID="{CF109F14-0099-4A24-93F9-8402D3235345}" presName="aSpace" presStyleCnt="0"/>
      <dgm:spPr/>
    </dgm:pt>
    <dgm:pt modelId="{C892846E-D879-4CB9-A7DE-9C51BC50D7BE}" type="pres">
      <dgm:prSet presAssocID="{72CF5E46-87D5-4F71-BAC2-E5E6AD018C4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B89E6-C86E-4D80-9036-6362C5BA20EF}" type="pres">
      <dgm:prSet presAssocID="{72CF5E46-87D5-4F71-BAC2-E5E6AD018C4D}" presName="aSpace" presStyleCnt="0"/>
      <dgm:spPr/>
    </dgm:pt>
    <dgm:pt modelId="{11F588E2-35E9-4E8D-8B54-599BB18C81D8}" type="pres">
      <dgm:prSet presAssocID="{7F10F236-9BF4-4ACD-94BA-36D202B6C3B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20DF3-EE31-46D9-883D-B0BA6076755F}" type="pres">
      <dgm:prSet presAssocID="{7F10F236-9BF4-4ACD-94BA-36D202B6C3BD}" presName="aSpace" presStyleCnt="0"/>
      <dgm:spPr/>
    </dgm:pt>
  </dgm:ptLst>
  <dgm:cxnLst>
    <dgm:cxn modelId="{6393267E-AC9C-40C5-8F8E-A7DFEB7C963B}" type="presOf" srcId="{7F10F236-9BF4-4ACD-94BA-36D202B6C3BD}" destId="{11F588E2-35E9-4E8D-8B54-599BB18C81D8}" srcOrd="0" destOrd="0" presId="urn:microsoft.com/office/officeart/2005/8/layout/pyramid2"/>
    <dgm:cxn modelId="{495D72EE-3192-418F-90F0-127CDA4CB8E0}" srcId="{B188BE73-E7AC-4C76-95EC-56AF1768B783}" destId="{CF109F14-0099-4A24-93F9-8402D3235345}" srcOrd="0" destOrd="0" parTransId="{EB76E142-3553-4E42-A178-E5F98C052880}" sibTransId="{AA0C9033-FC14-4B1A-815B-CFA4374D10F6}"/>
    <dgm:cxn modelId="{4BD80D8B-CCDD-4C9E-8D97-9D72B5932424}" type="presOf" srcId="{72CF5E46-87D5-4F71-BAC2-E5E6AD018C4D}" destId="{C892846E-D879-4CB9-A7DE-9C51BC50D7BE}" srcOrd="0" destOrd="0" presId="urn:microsoft.com/office/officeart/2005/8/layout/pyramid2"/>
    <dgm:cxn modelId="{331CC0AB-7CF4-4875-AE4C-683647EB1366}" srcId="{B188BE73-E7AC-4C76-95EC-56AF1768B783}" destId="{7F10F236-9BF4-4ACD-94BA-36D202B6C3BD}" srcOrd="2" destOrd="0" parTransId="{0841AEE6-DA56-4F4F-84D7-7EE85EF4F9D4}" sibTransId="{8D20140D-7229-4953-80D5-1662379D6580}"/>
    <dgm:cxn modelId="{9CE61803-9BFE-4340-B967-0E10D1B03ADF}" type="presOf" srcId="{CF109F14-0099-4A24-93F9-8402D3235345}" destId="{0B7510CE-6A37-4D8B-AF60-E51A9E615CA4}" srcOrd="0" destOrd="0" presId="urn:microsoft.com/office/officeart/2005/8/layout/pyramid2"/>
    <dgm:cxn modelId="{A4C2F50A-FFC6-40D6-BAE2-E9233D0829A1}" type="presOf" srcId="{B188BE73-E7AC-4C76-95EC-56AF1768B783}" destId="{73B62C96-F550-4D60-8BAC-A78C9BFBE1DF}" srcOrd="0" destOrd="0" presId="urn:microsoft.com/office/officeart/2005/8/layout/pyramid2"/>
    <dgm:cxn modelId="{5FC98EBC-6E0E-4CF1-ADFF-C30FE50D63C3}" srcId="{B188BE73-E7AC-4C76-95EC-56AF1768B783}" destId="{72CF5E46-87D5-4F71-BAC2-E5E6AD018C4D}" srcOrd="1" destOrd="0" parTransId="{B0E1183F-3EE8-4644-9901-4E75FF9AA6A4}" sibTransId="{70D572CB-82FD-4BBF-86CB-8353C3882BA5}"/>
    <dgm:cxn modelId="{B47F6D38-B7F9-4105-8BB8-F55B6171134E}" type="presParOf" srcId="{73B62C96-F550-4D60-8BAC-A78C9BFBE1DF}" destId="{B4838272-27E4-4B3E-BFD0-004B309AA66B}" srcOrd="0" destOrd="0" presId="urn:microsoft.com/office/officeart/2005/8/layout/pyramid2"/>
    <dgm:cxn modelId="{06B050A5-AD70-434E-AAD7-9C46FEC66AA1}" type="presParOf" srcId="{73B62C96-F550-4D60-8BAC-A78C9BFBE1DF}" destId="{AF4AD56B-7121-415B-AB7A-3AE3452D6EF9}" srcOrd="1" destOrd="0" presId="urn:microsoft.com/office/officeart/2005/8/layout/pyramid2"/>
    <dgm:cxn modelId="{76AF613C-751D-4B75-91EE-B22B318CF6BD}" type="presParOf" srcId="{AF4AD56B-7121-415B-AB7A-3AE3452D6EF9}" destId="{0B7510CE-6A37-4D8B-AF60-E51A9E615CA4}" srcOrd="0" destOrd="0" presId="urn:microsoft.com/office/officeart/2005/8/layout/pyramid2"/>
    <dgm:cxn modelId="{3EF7E30F-A94E-4455-B20A-EC0CEB292347}" type="presParOf" srcId="{AF4AD56B-7121-415B-AB7A-3AE3452D6EF9}" destId="{CD3BD4F0-ABB9-4442-BC48-1EEDE746366C}" srcOrd="1" destOrd="0" presId="urn:microsoft.com/office/officeart/2005/8/layout/pyramid2"/>
    <dgm:cxn modelId="{66B89E03-CAD3-4948-A335-422A8313F9E0}" type="presParOf" srcId="{AF4AD56B-7121-415B-AB7A-3AE3452D6EF9}" destId="{C892846E-D879-4CB9-A7DE-9C51BC50D7BE}" srcOrd="2" destOrd="0" presId="urn:microsoft.com/office/officeart/2005/8/layout/pyramid2"/>
    <dgm:cxn modelId="{56C7952A-8DA0-4B85-81D4-42CFCADF415F}" type="presParOf" srcId="{AF4AD56B-7121-415B-AB7A-3AE3452D6EF9}" destId="{A1EB89E6-C86E-4D80-9036-6362C5BA20EF}" srcOrd="3" destOrd="0" presId="urn:microsoft.com/office/officeart/2005/8/layout/pyramid2"/>
    <dgm:cxn modelId="{1B0992FE-E0B6-4632-AE4D-14BF55AF6CBE}" type="presParOf" srcId="{AF4AD56B-7121-415B-AB7A-3AE3452D6EF9}" destId="{11F588E2-35E9-4E8D-8B54-599BB18C81D8}" srcOrd="4" destOrd="0" presId="urn:microsoft.com/office/officeart/2005/8/layout/pyramid2"/>
    <dgm:cxn modelId="{9307E61B-6006-4849-8D4A-5CE42E2B869F}" type="presParOf" srcId="{AF4AD56B-7121-415B-AB7A-3AE3452D6EF9}" destId="{26D20DF3-EE31-46D9-883D-B0BA6076755F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DE869B-8AD8-418B-B9AB-0FD6EA87BCC0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32A636-00E1-4E6D-9FA2-3DDBA7465E6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Начальный уровень</a:t>
          </a:r>
          <a:endParaRPr lang="ru-RU" b="1" dirty="0">
            <a:solidFill>
              <a:schemeClr val="tx1"/>
            </a:solidFill>
          </a:endParaRPr>
        </a:p>
      </dgm:t>
    </dgm:pt>
    <dgm:pt modelId="{85B2C2FA-3C24-4BBE-9D3F-3B562C3051AE}" type="parTrans" cxnId="{F264EF57-4B47-4A4A-AA4D-2994640D13E1}">
      <dgm:prSet/>
      <dgm:spPr/>
      <dgm:t>
        <a:bodyPr/>
        <a:lstStyle/>
        <a:p>
          <a:endParaRPr lang="ru-RU"/>
        </a:p>
      </dgm:t>
    </dgm:pt>
    <dgm:pt modelId="{BA9F835F-AE20-4D36-B2FC-072EAE57E54A}" type="sibTrans" cxnId="{F264EF57-4B47-4A4A-AA4D-2994640D13E1}">
      <dgm:prSet/>
      <dgm:spPr/>
      <dgm:t>
        <a:bodyPr/>
        <a:lstStyle/>
        <a:p>
          <a:endParaRPr lang="ru-RU"/>
        </a:p>
      </dgm:t>
    </dgm:pt>
    <dgm:pt modelId="{525EA4F5-FE28-4478-AFE1-27A551D86308}">
      <dgm:prSet phldrT="[Текст]" custT="1"/>
      <dgm:spPr/>
      <dgm:t>
        <a:bodyPr/>
        <a:lstStyle/>
        <a:p>
          <a:r>
            <a:rPr lang="ru-RU" sz="1400" dirty="0" smtClean="0"/>
            <a:t>исходному уровню можно дать следующую характеристику; начальный уровень проявления интереса к ведению исследовательской работы, отсутствие знаний об исследовательской деятельности, умений исследовательской деятельности. Возможна реализация исследовательских действий по аналогии.</a:t>
          </a:r>
          <a:endParaRPr lang="ru-RU" sz="1400" dirty="0"/>
        </a:p>
      </dgm:t>
    </dgm:pt>
    <dgm:pt modelId="{01B2B454-5EDF-4CDD-8B29-94B0199A9D47}" type="parTrans" cxnId="{43D1C21D-F93E-4AEB-BA9A-BA2B10CB5F68}">
      <dgm:prSet/>
      <dgm:spPr/>
      <dgm:t>
        <a:bodyPr/>
        <a:lstStyle/>
        <a:p>
          <a:endParaRPr lang="ru-RU"/>
        </a:p>
      </dgm:t>
    </dgm:pt>
    <dgm:pt modelId="{501CF691-CE7A-4EC8-BAC0-042A9EB0250C}" type="sibTrans" cxnId="{43D1C21D-F93E-4AEB-BA9A-BA2B10CB5F68}">
      <dgm:prSet/>
      <dgm:spPr/>
      <dgm:t>
        <a:bodyPr/>
        <a:lstStyle/>
        <a:p>
          <a:endParaRPr lang="ru-RU"/>
        </a:p>
      </dgm:t>
    </dgm:pt>
    <dgm:pt modelId="{A6501FB6-77D4-4631-A1D9-E46C2559FF9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Средний уровень</a:t>
          </a:r>
          <a:endParaRPr lang="ru-RU" b="1" dirty="0">
            <a:solidFill>
              <a:schemeClr val="tx1"/>
            </a:solidFill>
          </a:endParaRPr>
        </a:p>
      </dgm:t>
    </dgm:pt>
    <dgm:pt modelId="{3C825518-F16F-4A0F-92F4-900BEF411CAE}" type="parTrans" cxnId="{A48A9E93-4261-437F-870E-22CEC93D32C1}">
      <dgm:prSet/>
      <dgm:spPr/>
      <dgm:t>
        <a:bodyPr/>
        <a:lstStyle/>
        <a:p>
          <a:endParaRPr lang="ru-RU"/>
        </a:p>
      </dgm:t>
    </dgm:pt>
    <dgm:pt modelId="{1AB32649-3860-4E36-AC15-7778466F2634}" type="sibTrans" cxnId="{A48A9E93-4261-437F-870E-22CEC93D32C1}">
      <dgm:prSet/>
      <dgm:spPr/>
      <dgm:t>
        <a:bodyPr/>
        <a:lstStyle/>
        <a:p>
          <a:endParaRPr lang="ru-RU"/>
        </a:p>
      </dgm:t>
    </dgm:pt>
    <dgm:pt modelId="{DDBB48F5-6F6D-452A-8243-191BD1575291}">
      <dgm:prSet phldrT="[Текст]"/>
      <dgm:spPr/>
      <dgm:t>
        <a:bodyPr/>
        <a:lstStyle/>
        <a:p>
          <a:pPr algn="l"/>
          <a:r>
            <a:rPr lang="ru-RU" dirty="0" smtClean="0"/>
            <a:t>на среднем этапе дети способны выполнять элементарные кратковременные исследования по аналогии с помощью взрослых.</a:t>
          </a:r>
          <a:endParaRPr lang="ru-RU" dirty="0"/>
        </a:p>
      </dgm:t>
    </dgm:pt>
    <dgm:pt modelId="{4BAA8CC2-FBD3-4875-9B01-091C03546077}" type="parTrans" cxnId="{C6798DA2-09DB-40A2-A563-2F55630FC1F7}">
      <dgm:prSet/>
      <dgm:spPr/>
      <dgm:t>
        <a:bodyPr/>
        <a:lstStyle/>
        <a:p>
          <a:endParaRPr lang="ru-RU"/>
        </a:p>
      </dgm:t>
    </dgm:pt>
    <dgm:pt modelId="{9C92AA8C-C324-419E-98EE-A786ABBF303C}" type="sibTrans" cxnId="{C6798DA2-09DB-40A2-A563-2F55630FC1F7}">
      <dgm:prSet/>
      <dgm:spPr/>
      <dgm:t>
        <a:bodyPr/>
        <a:lstStyle/>
        <a:p>
          <a:endParaRPr lang="ru-RU"/>
        </a:p>
      </dgm:t>
    </dgm:pt>
    <dgm:pt modelId="{B1D36D14-1144-4D38-A589-4AE7EA790060}">
      <dgm:prSet/>
      <dgm:spPr/>
      <dgm:t>
        <a:bodyPr/>
        <a:lstStyle/>
        <a:p>
          <a:pPr algn="l"/>
          <a:endParaRPr lang="ru-RU"/>
        </a:p>
      </dgm:t>
    </dgm:pt>
    <dgm:pt modelId="{5FBFB3E9-9C61-49AD-9DBF-3710010CDF0A}" type="parTrans" cxnId="{EAE746ED-D80F-41C6-A174-BCF0F3F800F4}">
      <dgm:prSet/>
      <dgm:spPr/>
      <dgm:t>
        <a:bodyPr/>
        <a:lstStyle/>
        <a:p>
          <a:endParaRPr lang="ru-RU"/>
        </a:p>
      </dgm:t>
    </dgm:pt>
    <dgm:pt modelId="{08C7A126-D456-49D1-A986-274D3D280751}" type="sibTrans" cxnId="{EAE746ED-D80F-41C6-A174-BCF0F3F800F4}">
      <dgm:prSet/>
      <dgm:spPr/>
      <dgm:t>
        <a:bodyPr/>
        <a:lstStyle/>
        <a:p>
          <a:endParaRPr lang="ru-RU"/>
        </a:p>
      </dgm:t>
    </dgm:pt>
    <dgm:pt modelId="{81C7AEB0-2934-4F17-87F7-D4F42699E206}">
      <dgm:prSet/>
      <dgm:spPr/>
      <dgm:t>
        <a:bodyPr/>
        <a:lstStyle/>
        <a:p>
          <a:pPr algn="l"/>
          <a:endParaRPr lang="ru-RU"/>
        </a:p>
      </dgm:t>
    </dgm:pt>
    <dgm:pt modelId="{0F4C41B2-39DD-415B-9F40-B639676D3952}" type="parTrans" cxnId="{25FB0091-FCE7-44BE-BA3F-3B0E65B46F73}">
      <dgm:prSet/>
      <dgm:spPr/>
      <dgm:t>
        <a:bodyPr/>
        <a:lstStyle/>
        <a:p>
          <a:endParaRPr lang="ru-RU"/>
        </a:p>
      </dgm:t>
    </dgm:pt>
    <dgm:pt modelId="{7F6BAB79-2BFC-4DB6-81A3-61C908F7E4E9}" type="sibTrans" cxnId="{25FB0091-FCE7-44BE-BA3F-3B0E65B46F73}">
      <dgm:prSet/>
      <dgm:spPr/>
      <dgm:t>
        <a:bodyPr/>
        <a:lstStyle/>
        <a:p>
          <a:endParaRPr lang="ru-RU"/>
        </a:p>
      </dgm:t>
    </dgm:pt>
    <dgm:pt modelId="{013FA075-64CC-43F9-9035-A007669B6743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Высокий уровень</a:t>
          </a:r>
          <a:endParaRPr lang="ru-RU" sz="2000" b="1" dirty="0">
            <a:solidFill>
              <a:schemeClr val="tx1"/>
            </a:solidFill>
          </a:endParaRPr>
        </a:p>
      </dgm:t>
    </dgm:pt>
    <dgm:pt modelId="{C930EC7B-BD4F-4C66-9016-2DFE21666417}" type="parTrans" cxnId="{B7BCEFAF-104D-4BAB-99CD-75A67CFAA3FB}">
      <dgm:prSet/>
      <dgm:spPr/>
      <dgm:t>
        <a:bodyPr/>
        <a:lstStyle/>
        <a:p>
          <a:endParaRPr lang="ru-RU"/>
        </a:p>
      </dgm:t>
    </dgm:pt>
    <dgm:pt modelId="{F4B8CD2E-8AEA-4213-A1C5-E35623825ABD}" type="sibTrans" cxnId="{B7BCEFAF-104D-4BAB-99CD-75A67CFAA3FB}">
      <dgm:prSet/>
      <dgm:spPr/>
      <dgm:t>
        <a:bodyPr/>
        <a:lstStyle/>
        <a:p>
          <a:endParaRPr lang="ru-RU"/>
        </a:p>
      </dgm:t>
    </dgm:pt>
    <dgm:pt modelId="{F7C6C147-8CBD-4528-A245-7D1AA703FD4C}">
      <dgm:prSet/>
      <dgm:spPr/>
      <dgm:t>
        <a:bodyPr/>
        <a:lstStyle/>
        <a:p>
          <a:endParaRPr lang="ru-RU" dirty="0"/>
        </a:p>
      </dgm:t>
    </dgm:pt>
    <dgm:pt modelId="{C0464510-0401-4DC9-ACA5-A6F2FE152464}" type="parTrans" cxnId="{261BD0C7-8F0B-4F6F-A6C8-B39275783DA9}">
      <dgm:prSet/>
      <dgm:spPr/>
      <dgm:t>
        <a:bodyPr/>
        <a:lstStyle/>
        <a:p>
          <a:endParaRPr lang="ru-RU"/>
        </a:p>
      </dgm:t>
    </dgm:pt>
    <dgm:pt modelId="{75F0331E-DD3B-4858-8846-AAAC31784900}" type="sibTrans" cxnId="{261BD0C7-8F0B-4F6F-A6C8-B39275783DA9}">
      <dgm:prSet/>
      <dgm:spPr/>
      <dgm:t>
        <a:bodyPr/>
        <a:lstStyle/>
        <a:p>
          <a:endParaRPr lang="ru-RU"/>
        </a:p>
      </dgm:t>
    </dgm:pt>
    <dgm:pt modelId="{EFFC36C8-4AD0-49D3-8B3F-DD5EC98D7268}">
      <dgm:prSet/>
      <dgm:spPr/>
      <dgm:t>
        <a:bodyPr/>
        <a:lstStyle/>
        <a:p>
          <a:r>
            <a:rPr lang="ru-RU" dirty="0" smtClean="0"/>
            <a:t>устойчивые внутренние и внешние мотивы к ведению исследовательской работы, есть желание вести самостоятельно (индивидуально или с группой) исследование.</a:t>
          </a:r>
          <a:endParaRPr lang="ru-RU" dirty="0"/>
        </a:p>
      </dgm:t>
    </dgm:pt>
    <dgm:pt modelId="{5791B813-B4C9-4E0D-AE58-912FC0C28080}" type="parTrans" cxnId="{E8E1647F-F648-4FF1-AFAF-08A1B5879239}">
      <dgm:prSet/>
      <dgm:spPr/>
      <dgm:t>
        <a:bodyPr/>
        <a:lstStyle/>
        <a:p>
          <a:endParaRPr lang="ru-RU"/>
        </a:p>
      </dgm:t>
    </dgm:pt>
    <dgm:pt modelId="{6B5AE4A1-45F1-455F-8C44-CFA781EEC62F}" type="sibTrans" cxnId="{E8E1647F-F648-4FF1-AFAF-08A1B5879239}">
      <dgm:prSet/>
      <dgm:spPr/>
      <dgm:t>
        <a:bodyPr/>
        <a:lstStyle/>
        <a:p>
          <a:endParaRPr lang="ru-RU"/>
        </a:p>
      </dgm:t>
    </dgm:pt>
    <dgm:pt modelId="{6C711A9D-8946-4F46-A1FC-E3766DC6F562}" type="pres">
      <dgm:prSet presAssocID="{0CDE869B-8AD8-418B-B9AB-0FD6EA87BCC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B3FBEE-CCD7-41AD-B2B4-CE7F658CAA70}" type="pres">
      <dgm:prSet presAssocID="{D732A636-00E1-4E6D-9FA2-3DDBA7465E6F}" presName="linNode" presStyleCnt="0"/>
      <dgm:spPr/>
    </dgm:pt>
    <dgm:pt modelId="{E131DCDF-6AD2-41A5-9637-CCA812C29490}" type="pres">
      <dgm:prSet presAssocID="{D732A636-00E1-4E6D-9FA2-3DDBA7465E6F}" presName="parentShp" presStyleLbl="node1" presStyleIdx="0" presStyleCnt="3" custScaleX="74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7A592-81CD-443C-90CD-73000FA752EE}" type="pres">
      <dgm:prSet presAssocID="{D732A636-00E1-4E6D-9FA2-3DDBA7465E6F}" presName="childShp" presStyleLbl="bgAccFollowNode1" presStyleIdx="0" presStyleCnt="3" custScaleX="119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F957A-AFC8-46DA-A6A8-0BCBC8B690B2}" type="pres">
      <dgm:prSet presAssocID="{BA9F835F-AE20-4D36-B2FC-072EAE57E54A}" presName="spacing" presStyleCnt="0"/>
      <dgm:spPr/>
    </dgm:pt>
    <dgm:pt modelId="{A4158425-DAEE-47C4-9B86-6624790370BD}" type="pres">
      <dgm:prSet presAssocID="{A6501FB6-77D4-4631-A1D9-E46C2559FF9B}" presName="linNode" presStyleCnt="0"/>
      <dgm:spPr/>
    </dgm:pt>
    <dgm:pt modelId="{B2D4F2EA-9651-45B6-898D-DD19C02534D6}" type="pres">
      <dgm:prSet presAssocID="{A6501FB6-77D4-4631-A1D9-E46C2559FF9B}" presName="parentShp" presStyleLbl="node1" presStyleIdx="1" presStyleCnt="3" custScaleX="76906" custLinFactNeighborX="-8025" custLinFactNeighborY="-2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B485-2175-420A-ABC6-D7F9EA4946EE}" type="pres">
      <dgm:prSet presAssocID="{A6501FB6-77D4-4631-A1D9-E46C2559FF9B}" presName="childShp" presStyleLbl="bgAccFollowNode1" presStyleIdx="1" presStyleCnt="3" custScaleX="127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4D8E5-E3A0-4B50-B22C-660034429F08}" type="pres">
      <dgm:prSet presAssocID="{1AB32649-3860-4E36-AC15-7778466F2634}" presName="spacing" presStyleCnt="0"/>
      <dgm:spPr/>
    </dgm:pt>
    <dgm:pt modelId="{95718F63-E506-4E86-BCC4-B1ABAED5A7D3}" type="pres">
      <dgm:prSet presAssocID="{013FA075-64CC-43F9-9035-A007669B6743}" presName="linNode" presStyleCnt="0"/>
      <dgm:spPr/>
    </dgm:pt>
    <dgm:pt modelId="{5FC4347E-D46B-485F-8A44-70EE330385AE}" type="pres">
      <dgm:prSet presAssocID="{013FA075-64CC-43F9-9035-A007669B6743}" presName="parentShp" presStyleLbl="node1" presStyleIdx="2" presStyleCnt="3" custScaleX="73058" custLinFactNeighborX="-8410" custLinFactNeighborY="2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55EF6-52EE-49FA-9028-5B3A62DF8324}" type="pres">
      <dgm:prSet presAssocID="{013FA075-64CC-43F9-9035-A007669B6743}" presName="childShp" presStyleLbl="bgAccFollowNode1" presStyleIdx="2" presStyleCnt="3" custScaleX="119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496D8-672A-4368-9E02-B01DECD13BBE}" type="presOf" srcId="{0CDE869B-8AD8-418B-B9AB-0FD6EA87BCC0}" destId="{6C711A9D-8946-4F46-A1FC-E3766DC6F562}" srcOrd="0" destOrd="0" presId="urn:microsoft.com/office/officeart/2005/8/layout/vList6"/>
    <dgm:cxn modelId="{B4720FFB-1458-4684-A96A-158EBF409B65}" type="presOf" srcId="{B1D36D14-1144-4D38-A589-4AE7EA790060}" destId="{D424B485-2175-420A-ABC6-D7F9EA4946EE}" srcOrd="0" destOrd="2" presId="urn:microsoft.com/office/officeart/2005/8/layout/vList6"/>
    <dgm:cxn modelId="{A0AAB66D-12DD-4ADD-B4A1-45FE1505618E}" type="presOf" srcId="{81C7AEB0-2934-4F17-87F7-D4F42699E206}" destId="{D424B485-2175-420A-ABC6-D7F9EA4946EE}" srcOrd="0" destOrd="1" presId="urn:microsoft.com/office/officeart/2005/8/layout/vList6"/>
    <dgm:cxn modelId="{25FB0091-FCE7-44BE-BA3F-3B0E65B46F73}" srcId="{A6501FB6-77D4-4631-A1D9-E46C2559FF9B}" destId="{81C7AEB0-2934-4F17-87F7-D4F42699E206}" srcOrd="1" destOrd="0" parTransId="{0F4C41B2-39DD-415B-9F40-B639676D3952}" sibTransId="{7F6BAB79-2BFC-4DB6-81A3-61C908F7E4E9}"/>
    <dgm:cxn modelId="{261BD0C7-8F0B-4F6F-A6C8-B39275783DA9}" srcId="{013FA075-64CC-43F9-9035-A007669B6743}" destId="{F7C6C147-8CBD-4528-A245-7D1AA703FD4C}" srcOrd="0" destOrd="0" parTransId="{C0464510-0401-4DC9-ACA5-A6F2FE152464}" sibTransId="{75F0331E-DD3B-4858-8846-AAAC31784900}"/>
    <dgm:cxn modelId="{5142EEBF-AE48-45A3-A1F4-BC245719667A}" type="presOf" srcId="{EFFC36C8-4AD0-49D3-8B3F-DD5EC98D7268}" destId="{5A655EF6-52EE-49FA-9028-5B3A62DF8324}" srcOrd="0" destOrd="1" presId="urn:microsoft.com/office/officeart/2005/8/layout/vList6"/>
    <dgm:cxn modelId="{BACA8BAA-7A73-4694-B51D-DD3F2EC710C9}" type="presOf" srcId="{D732A636-00E1-4E6D-9FA2-3DDBA7465E6F}" destId="{E131DCDF-6AD2-41A5-9637-CCA812C29490}" srcOrd="0" destOrd="0" presId="urn:microsoft.com/office/officeart/2005/8/layout/vList6"/>
    <dgm:cxn modelId="{583934DA-0628-4838-A95E-7AECB5F81A80}" type="presOf" srcId="{DDBB48F5-6F6D-452A-8243-191BD1575291}" destId="{D424B485-2175-420A-ABC6-D7F9EA4946EE}" srcOrd="0" destOrd="0" presId="urn:microsoft.com/office/officeart/2005/8/layout/vList6"/>
    <dgm:cxn modelId="{6E20AF9C-2D12-4EB1-9179-4B211749CAFA}" type="presOf" srcId="{A6501FB6-77D4-4631-A1D9-E46C2559FF9B}" destId="{B2D4F2EA-9651-45B6-898D-DD19C02534D6}" srcOrd="0" destOrd="0" presId="urn:microsoft.com/office/officeart/2005/8/layout/vList6"/>
    <dgm:cxn modelId="{B7BCEFAF-104D-4BAB-99CD-75A67CFAA3FB}" srcId="{0CDE869B-8AD8-418B-B9AB-0FD6EA87BCC0}" destId="{013FA075-64CC-43F9-9035-A007669B6743}" srcOrd="2" destOrd="0" parTransId="{C930EC7B-BD4F-4C66-9016-2DFE21666417}" sibTransId="{F4B8CD2E-8AEA-4213-A1C5-E35623825ABD}"/>
    <dgm:cxn modelId="{94BEF237-A574-42AD-AB0A-2A2D52401B8F}" type="presOf" srcId="{013FA075-64CC-43F9-9035-A007669B6743}" destId="{5FC4347E-D46B-485F-8A44-70EE330385AE}" srcOrd="0" destOrd="0" presId="urn:microsoft.com/office/officeart/2005/8/layout/vList6"/>
    <dgm:cxn modelId="{EAE746ED-D80F-41C6-A174-BCF0F3F800F4}" srcId="{A6501FB6-77D4-4631-A1D9-E46C2559FF9B}" destId="{B1D36D14-1144-4D38-A589-4AE7EA790060}" srcOrd="2" destOrd="0" parTransId="{5FBFB3E9-9C61-49AD-9DBF-3710010CDF0A}" sibTransId="{08C7A126-D456-49D1-A986-274D3D280751}"/>
    <dgm:cxn modelId="{A4FE355A-489A-49EE-AA92-21BC88C0503B}" type="presOf" srcId="{F7C6C147-8CBD-4528-A245-7D1AA703FD4C}" destId="{5A655EF6-52EE-49FA-9028-5B3A62DF8324}" srcOrd="0" destOrd="0" presId="urn:microsoft.com/office/officeart/2005/8/layout/vList6"/>
    <dgm:cxn modelId="{9491005C-7EAF-4B8F-BDAE-9E13B9A107DB}" type="presOf" srcId="{525EA4F5-FE28-4478-AFE1-27A551D86308}" destId="{A9C7A592-81CD-443C-90CD-73000FA752EE}" srcOrd="0" destOrd="0" presId="urn:microsoft.com/office/officeart/2005/8/layout/vList6"/>
    <dgm:cxn modelId="{A48A9E93-4261-437F-870E-22CEC93D32C1}" srcId="{0CDE869B-8AD8-418B-B9AB-0FD6EA87BCC0}" destId="{A6501FB6-77D4-4631-A1D9-E46C2559FF9B}" srcOrd="1" destOrd="0" parTransId="{3C825518-F16F-4A0F-92F4-900BEF411CAE}" sibTransId="{1AB32649-3860-4E36-AC15-7778466F2634}"/>
    <dgm:cxn modelId="{C6798DA2-09DB-40A2-A563-2F55630FC1F7}" srcId="{A6501FB6-77D4-4631-A1D9-E46C2559FF9B}" destId="{DDBB48F5-6F6D-452A-8243-191BD1575291}" srcOrd="0" destOrd="0" parTransId="{4BAA8CC2-FBD3-4875-9B01-091C03546077}" sibTransId="{9C92AA8C-C324-419E-98EE-A786ABBF303C}"/>
    <dgm:cxn modelId="{F264EF57-4B47-4A4A-AA4D-2994640D13E1}" srcId="{0CDE869B-8AD8-418B-B9AB-0FD6EA87BCC0}" destId="{D732A636-00E1-4E6D-9FA2-3DDBA7465E6F}" srcOrd="0" destOrd="0" parTransId="{85B2C2FA-3C24-4BBE-9D3F-3B562C3051AE}" sibTransId="{BA9F835F-AE20-4D36-B2FC-072EAE57E54A}"/>
    <dgm:cxn modelId="{E8E1647F-F648-4FF1-AFAF-08A1B5879239}" srcId="{013FA075-64CC-43F9-9035-A007669B6743}" destId="{EFFC36C8-4AD0-49D3-8B3F-DD5EC98D7268}" srcOrd="1" destOrd="0" parTransId="{5791B813-B4C9-4E0D-AE58-912FC0C28080}" sibTransId="{6B5AE4A1-45F1-455F-8C44-CFA781EEC62F}"/>
    <dgm:cxn modelId="{43D1C21D-F93E-4AEB-BA9A-BA2B10CB5F68}" srcId="{D732A636-00E1-4E6D-9FA2-3DDBA7465E6F}" destId="{525EA4F5-FE28-4478-AFE1-27A551D86308}" srcOrd="0" destOrd="0" parTransId="{01B2B454-5EDF-4CDD-8B29-94B0199A9D47}" sibTransId="{501CF691-CE7A-4EC8-BAC0-042A9EB0250C}"/>
    <dgm:cxn modelId="{4151C94F-0C88-412E-8AA1-3A861C1BDAAA}" type="presParOf" srcId="{6C711A9D-8946-4F46-A1FC-E3766DC6F562}" destId="{5FB3FBEE-CCD7-41AD-B2B4-CE7F658CAA70}" srcOrd="0" destOrd="0" presId="urn:microsoft.com/office/officeart/2005/8/layout/vList6"/>
    <dgm:cxn modelId="{1BD01AAB-C7EB-4B3B-8C81-0A26EF46A8C4}" type="presParOf" srcId="{5FB3FBEE-CCD7-41AD-B2B4-CE7F658CAA70}" destId="{E131DCDF-6AD2-41A5-9637-CCA812C29490}" srcOrd="0" destOrd="0" presId="urn:microsoft.com/office/officeart/2005/8/layout/vList6"/>
    <dgm:cxn modelId="{DD8F8A42-A40B-42AD-9ECB-A05D6C361711}" type="presParOf" srcId="{5FB3FBEE-CCD7-41AD-B2B4-CE7F658CAA70}" destId="{A9C7A592-81CD-443C-90CD-73000FA752EE}" srcOrd="1" destOrd="0" presId="urn:microsoft.com/office/officeart/2005/8/layout/vList6"/>
    <dgm:cxn modelId="{18F22020-E620-4059-A052-A2EA2C64ADDE}" type="presParOf" srcId="{6C711A9D-8946-4F46-A1FC-E3766DC6F562}" destId="{940F957A-AFC8-46DA-A6A8-0BCBC8B690B2}" srcOrd="1" destOrd="0" presId="urn:microsoft.com/office/officeart/2005/8/layout/vList6"/>
    <dgm:cxn modelId="{8F510E95-31DD-4D99-856D-2BA090DCA10F}" type="presParOf" srcId="{6C711A9D-8946-4F46-A1FC-E3766DC6F562}" destId="{A4158425-DAEE-47C4-9B86-6624790370BD}" srcOrd="2" destOrd="0" presId="urn:microsoft.com/office/officeart/2005/8/layout/vList6"/>
    <dgm:cxn modelId="{A7D88FA5-07A8-4BAF-B09C-A6533C30E252}" type="presParOf" srcId="{A4158425-DAEE-47C4-9B86-6624790370BD}" destId="{B2D4F2EA-9651-45B6-898D-DD19C02534D6}" srcOrd="0" destOrd="0" presId="urn:microsoft.com/office/officeart/2005/8/layout/vList6"/>
    <dgm:cxn modelId="{CF85EB4B-18D2-4F25-B440-48F070937663}" type="presParOf" srcId="{A4158425-DAEE-47C4-9B86-6624790370BD}" destId="{D424B485-2175-420A-ABC6-D7F9EA4946EE}" srcOrd="1" destOrd="0" presId="urn:microsoft.com/office/officeart/2005/8/layout/vList6"/>
    <dgm:cxn modelId="{20FB7CEF-8EDF-4A03-9927-C2D59AE92219}" type="presParOf" srcId="{6C711A9D-8946-4F46-A1FC-E3766DC6F562}" destId="{98E4D8E5-E3A0-4B50-B22C-660034429F08}" srcOrd="3" destOrd="0" presId="urn:microsoft.com/office/officeart/2005/8/layout/vList6"/>
    <dgm:cxn modelId="{D9510B7F-12CF-4615-8D8C-58F5B6CE192B}" type="presParOf" srcId="{6C711A9D-8946-4F46-A1FC-E3766DC6F562}" destId="{95718F63-E506-4E86-BCC4-B1ABAED5A7D3}" srcOrd="4" destOrd="0" presId="urn:microsoft.com/office/officeart/2005/8/layout/vList6"/>
    <dgm:cxn modelId="{9474B893-69F8-49E4-AA4D-C50FF50EF022}" type="presParOf" srcId="{95718F63-E506-4E86-BCC4-B1ABAED5A7D3}" destId="{5FC4347E-D46B-485F-8A44-70EE330385AE}" srcOrd="0" destOrd="0" presId="urn:microsoft.com/office/officeart/2005/8/layout/vList6"/>
    <dgm:cxn modelId="{4FCBDCD2-1B16-49F7-8B83-015FB146E245}" type="presParOf" srcId="{95718F63-E506-4E86-BCC4-B1ABAED5A7D3}" destId="{5A655EF6-52EE-49FA-9028-5B3A62DF8324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A1DBA-0264-4144-A6F8-8C4AF3C20D9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84484-E015-495D-9CAC-C04A63A43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579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4484-E015-495D-9CAC-C04A63A435C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4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61" y="761973"/>
            <a:ext cx="5888736" cy="81913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«Октябрьский детский сад «Сказка»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5025" y="2190734"/>
            <a:ext cx="6054371" cy="647704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Из опыта работы </a:t>
            </a:r>
          </a:p>
          <a:p>
            <a:pPr algn="ctr"/>
            <a:r>
              <a:rPr lang="ru-RU" sz="1800" dirty="0" smtClean="0"/>
              <a:t>воспитателя первой квалификационной категории </a:t>
            </a:r>
          </a:p>
          <a:p>
            <a:pPr algn="ctr"/>
            <a:r>
              <a:rPr lang="ru-RU" sz="1800" dirty="0" err="1" smtClean="0"/>
              <a:t>Ючковой</a:t>
            </a:r>
            <a:r>
              <a:rPr lang="ru-RU" sz="1800" dirty="0" smtClean="0"/>
              <a:t> Юлии Александровны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Тема: «Проектно - исследовательская деятельность в ДОУ»</a:t>
            </a:r>
          </a:p>
          <a:p>
            <a:pPr algn="ctr"/>
            <a:endParaRPr lang="ru-RU" sz="4000" b="1" dirty="0" smtClean="0"/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с. Октябрьское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2016г.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www.syasnews.ru/images/stories/51/465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6" y="5143504"/>
            <a:ext cx="2953075" cy="242485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357158"/>
            <a:ext cx="6172200" cy="1524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Исследовательская деятельность в образовательных областях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90" y="2000232"/>
          <a:ext cx="6375842" cy="714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428596"/>
            <a:ext cx="6172200" cy="1524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Уголок исследования в моей группе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Людмила\Desktop\ЮЮ\Фотки фотик 18.01.2016\SDC16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2786050"/>
            <a:ext cx="247651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7" name="Picture 5" descr="C:\Users\Людмила\Desktop\ЮЮ\Фотки фотик 18.01.2016\SDC16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56" y="5857884"/>
            <a:ext cx="2030237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3" name="Picture 1" descr="F:\Фотки фотик 18.01.2016\SDC1628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050" y="5929323"/>
            <a:ext cx="2024758" cy="2214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8" descr="F:\Фотки фотик 18.01.2016\SDC162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42" y="2776637"/>
            <a:ext cx="2000264" cy="1912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85786"/>
            <a:ext cx="6086496" cy="8572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Достижение детей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исследовательской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F:\Фотографии для визитки\Достижения детей\Диплом Игнатова+В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74" y="2571736"/>
            <a:ext cx="357190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47" y="476221"/>
            <a:ext cx="6172200" cy="103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Схема исследования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1447" y="1523979"/>
          <a:ext cx="6172200" cy="733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857224"/>
            <a:ext cx="6172200" cy="9185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проектной деятельности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35546585"/>
              </p:ext>
            </p:extLst>
          </p:nvPr>
        </p:nvGraphicFramePr>
        <p:xfrm>
          <a:off x="214290" y="1857356"/>
          <a:ext cx="6429396" cy="728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214282"/>
            <a:ext cx="6172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/>
              <a:t>Видеопроект</a:t>
            </a:r>
            <a:r>
              <a:rPr lang="ru-RU" sz="3600" b="1" dirty="0" smtClean="0"/>
              <a:t> образовательной деятельности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8" y="2071670"/>
          <a:ext cx="6315076" cy="6361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войная стрелка влево/вверх 4"/>
          <p:cNvSpPr/>
          <p:nvPr/>
        </p:nvSpPr>
        <p:spPr>
          <a:xfrm>
            <a:off x="4143380" y="7000892"/>
            <a:ext cx="1357322" cy="1143008"/>
          </a:xfrm>
          <a:prstGeom prst="leftUpArrow">
            <a:avLst>
              <a:gd name="adj1" fmla="val 788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60" y="7215206"/>
            <a:ext cx="285752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Методы театральной педагогики</a:t>
            </a:r>
            <a:endParaRPr lang="ru-RU" sz="2400" b="1" dirty="0"/>
          </a:p>
        </p:txBody>
      </p:sp>
      <p:pic>
        <p:nvPicPr>
          <p:cNvPr id="24578" name="Picture 2" descr="C:\Users\Людмила\Desktop\Клипарты\99f98b4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8" y="7143768"/>
            <a:ext cx="1428736" cy="182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785786"/>
            <a:ext cx="6072206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Методы театральной педагогики</a:t>
            </a:r>
            <a:endParaRPr lang="ru-RU" b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42900" y="2581275"/>
          <a:ext cx="61722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2" name="Picture 2" descr="C:\Users\Людмила\Desktop\Клипарты\33978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04" y="3000364"/>
            <a:ext cx="1626866" cy="2255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357158"/>
            <a:ext cx="6172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Результативность педагогического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1857356"/>
            <a:ext cx="6172200" cy="6929486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sz="2800" b="1" dirty="0" smtClean="0"/>
              <a:t>Критерии </a:t>
            </a:r>
            <a:r>
              <a:rPr lang="ru-RU" sz="2800" b="1" dirty="0" err="1" smtClean="0"/>
              <a:t>сформированности</a:t>
            </a:r>
            <a:r>
              <a:rPr lang="ru-RU" sz="2800" b="1" dirty="0" smtClean="0"/>
              <a:t> </a:t>
            </a:r>
          </a:p>
          <a:p>
            <a:pPr lvl="0" algn="ctr">
              <a:buNone/>
            </a:pPr>
            <a:r>
              <a:rPr lang="ru-RU" sz="2800" b="1" dirty="0" smtClean="0"/>
              <a:t>исследовательских умений</a:t>
            </a:r>
          </a:p>
          <a:p>
            <a:pPr lvl="0" algn="just">
              <a:buNone/>
            </a:pPr>
            <a:endParaRPr lang="ru-RU" dirty="0" smtClean="0"/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готовность дошкольника осуществлению исследовательской деятельности проявляется в том, что ребенок самостоятельно выбирает значимую для него тему исследования, намечает шаги работы;</a:t>
            </a:r>
          </a:p>
          <a:p>
            <a:pPr lvl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Мотивированность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исследовательской деятельности дошкольников рассматривается нами, как стремление ребенка узнавать новое, совершать определенные действия для поиска интересующих знаний, участвовать в у исследовании. Ребёнок проявляет познавательную активность в процессе решения проблемных ситуаций, интерес к новым темам и способам работы;</a:t>
            </a:r>
          </a:p>
          <a:p>
            <a:pPr lvl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исследовательской деятельности детей учитывалось в подходах к выбору темы, определению задач исследования, в продуктивности при нахождении решений проблем; по оригинальности подходов к выбору путей исследования;</a:t>
            </a:r>
          </a:p>
          <a:p>
            <a:pPr lvl="0" algn="just">
              <a:buFont typeface="Wingdings" pitchFamily="2" charset="2"/>
              <a:buChar char="v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Степень проявления самостоятельности. Особенностью старшего дошкольного возраста является то, что в познавательной – исследовательской  деятельности руководящая роль принадлежит воспитателю или другим взрослым.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44" name="Picture 4" descr="http://info-smila.ck.ua/img/gal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1714480"/>
            <a:ext cx="1214478" cy="1214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500034"/>
            <a:ext cx="6172200" cy="962618"/>
          </a:xfrm>
        </p:spPr>
        <p:txBody>
          <a:bodyPr/>
          <a:lstStyle/>
          <a:p>
            <a:pPr algn="ctr"/>
            <a:r>
              <a:rPr lang="ru-RU" b="1" dirty="0" smtClean="0"/>
              <a:t>Оценка критериев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2900" y="1857357"/>
          <a:ext cx="6172200" cy="657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357158"/>
            <a:ext cx="6172200" cy="1524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Результаты познавательной активности</a:t>
            </a:r>
            <a:endParaRPr lang="ru-RU" sz="3600" b="1" dirty="0"/>
          </a:p>
        </p:txBody>
      </p:sp>
      <p:graphicFrame>
        <p:nvGraphicFramePr>
          <p:cNvPr id="6" name="Содержимое 5"/>
          <p:cNvGraphicFramePr>
            <a:graphicFrameLocks noGrp="1" noChangeAspect="1"/>
          </p:cNvGraphicFramePr>
          <p:nvPr>
            <p:ph idx="1"/>
          </p:nvPr>
        </p:nvGraphicFramePr>
        <p:xfrm>
          <a:off x="357188" y="2524125"/>
          <a:ext cx="3629025" cy="2405063"/>
        </p:xfrm>
        <a:graphic>
          <a:graphicData uri="http://schemas.openxmlformats.org/presentationml/2006/ole">
            <p:oleObj spid="_x0000_s26636" name="Диаграмма" r:id="rId3" imgW="6499954" imgH="4061388" progId="MSGraph.Chart.8">
              <p:embed followColorScheme="full"/>
            </p:oleObj>
          </a:graphicData>
        </a:graphic>
      </p:graphicFrame>
      <p:graphicFrame>
        <p:nvGraphicFramePr>
          <p:cNvPr id="26629" name="Содержимое 5"/>
          <p:cNvGraphicFramePr>
            <a:graphicFrameLocks noChangeAspect="1"/>
          </p:cNvGraphicFramePr>
          <p:nvPr/>
        </p:nvGraphicFramePr>
        <p:xfrm>
          <a:off x="3286124" y="2571736"/>
          <a:ext cx="3571876" cy="2367839"/>
        </p:xfrm>
        <a:graphic>
          <a:graphicData uri="http://schemas.openxmlformats.org/presentationml/2006/ole">
            <p:oleObj spid="_x0000_s26637" name="Диаграмма" r:id="rId4" imgW="6499954" imgH="4061388" progId="MSGraph.Chart.8">
              <p:embed followColorScheme="full"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8736" y="192879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Средняя группа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85860" y="2500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Начало года</a:t>
            </a:r>
            <a:endParaRPr lang="ru-RU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8" y="2428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Конец года</a:t>
            </a:r>
            <a:endParaRPr lang="ru-RU" u="sng" dirty="0"/>
          </a:p>
        </p:txBody>
      </p:sp>
      <p:graphicFrame>
        <p:nvGraphicFramePr>
          <p:cNvPr id="26630" name="Содержимое 5"/>
          <p:cNvGraphicFramePr>
            <a:graphicFrameLocks noChangeAspect="1"/>
          </p:cNvGraphicFramePr>
          <p:nvPr/>
        </p:nvGraphicFramePr>
        <p:xfrm>
          <a:off x="285728" y="6215074"/>
          <a:ext cx="3629025" cy="2405063"/>
        </p:xfrm>
        <a:graphic>
          <a:graphicData uri="http://schemas.openxmlformats.org/presentationml/2006/ole">
            <p:oleObj spid="_x0000_s26638" name="Диаграмма" r:id="rId5" imgW="6499954" imgH="4061388" progId="MSGraph.Chart.8">
              <p:embed followColorScheme="full"/>
            </p:oleObj>
          </a:graphicData>
        </a:graphic>
      </p:graphicFrame>
      <p:graphicFrame>
        <p:nvGraphicFramePr>
          <p:cNvPr id="26631" name="Содержимое 5"/>
          <p:cNvGraphicFramePr>
            <a:graphicFrameLocks noChangeAspect="1"/>
          </p:cNvGraphicFramePr>
          <p:nvPr/>
        </p:nvGraphicFramePr>
        <p:xfrm>
          <a:off x="3000372" y="6286512"/>
          <a:ext cx="3629025" cy="2405062"/>
        </p:xfrm>
        <a:graphic>
          <a:graphicData uri="http://schemas.openxmlformats.org/presentationml/2006/ole">
            <p:oleObj spid="_x0000_s26639" name="Диаграмма" r:id="rId6" imgW="6499954" imgH="4061388" progId="MSGraph.Chart.8">
              <p:embed followColorScheme="full"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28736" y="557213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Старшая группа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57298" y="60007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Начало года</a:t>
            </a:r>
            <a:endParaRPr lang="ru-RU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000504" y="592932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Конец года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04" y="1238227"/>
            <a:ext cx="6161528" cy="7143800"/>
          </a:xfrm>
        </p:spPr>
        <p:txBody>
          <a:bodyPr/>
          <a:lstStyle/>
          <a:p>
            <a:pPr marL="1346200" indent="714375"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Цель дошкольного образования </a:t>
            </a:r>
            <a:r>
              <a:rPr lang="ru-RU" sz="2400" dirty="0" smtClean="0"/>
              <a:t>–овладения разнообразными формами жизнедеятельности в быстро изменяющемся мире</a:t>
            </a:r>
            <a:r>
              <a:rPr lang="ru-RU" sz="2400" dirty="0"/>
              <a:t> </a:t>
            </a:r>
            <a:r>
              <a:rPr lang="ru-RU" sz="2400" dirty="0" smtClean="0"/>
              <a:t>через развитие различных форм активности ребёнка, творческого потенциала, самостоятельности, передачи общественных норм и ценностей, способствующих позитивной социализации в обществе.</a:t>
            </a:r>
          </a:p>
          <a:p>
            <a:endParaRPr lang="ru-RU" dirty="0"/>
          </a:p>
        </p:txBody>
      </p:sp>
      <p:pic>
        <p:nvPicPr>
          <p:cNvPr id="1025" name="Picture 1" descr="C:\Users\Людмила\Desktop\Клипарты\0_8f5d9_281b9a29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026" y="1428729"/>
            <a:ext cx="1163956" cy="2137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44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Содержимое 5"/>
          <p:cNvGraphicFramePr>
            <a:graphicFrameLocks noGrp="1" noChangeAspect="1"/>
          </p:cNvGraphicFramePr>
          <p:nvPr>
            <p:ph idx="1"/>
          </p:nvPr>
        </p:nvGraphicFramePr>
        <p:xfrm>
          <a:off x="0" y="2000232"/>
          <a:ext cx="6638005" cy="4140216"/>
        </p:xfrm>
        <a:graphic>
          <a:graphicData uri="http://schemas.openxmlformats.org/presentationml/2006/ole">
            <p:oleObj spid="_x0000_s27652" name="Диаграмма" r:id="rId3" imgW="6499954" imgH="4053823" progId="MSGraph.Chart.8">
              <p:embed followColorScheme="full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12" y="1071538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Подготовительная группа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1600" dirty="0" smtClean="0"/>
              <a:t>начало года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8" y="6572264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Конец года </a:t>
            </a:r>
            <a:r>
              <a:rPr lang="ru-RU" sz="3200" dirty="0" smtClean="0"/>
              <a:t>-     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00100"/>
            <a:ext cx="6172200" cy="12144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857488"/>
            <a:ext cx="6172200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Бабина Н. В. 500 как и почему для детей. – М.: ТЦ Сфера, 2012. – 96 с.</a:t>
            </a: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Зебзеева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В. А. Теория и методика экологического образования детей. Учебно-методическое пособие. – М.: ТЦ Сфера, 2009. – 288 с.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Иванова А. И. Живая экология. Программа экологического образования дошкольников. – М.: ТЦ Сфера, 2009. – 80 с.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http://festival.1september.ru/articles/596436/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42" y="2071670"/>
            <a:ext cx="571503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Людмила\Desktop\Клипарты\007965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24" y="5429256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571472"/>
            <a:ext cx="6172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Нормативные документы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026" y="2381235"/>
            <a:ext cx="6172200" cy="5810291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 Общеобразовательная программа МАДОУ «Октябрьский детский сад «Сказка», разработанной педагогическим коллективом на основе примерной общеобразовательной программы «От рождения до школы» под редакцией Н. Е.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Т. С. Комаровой, М. А. Васильевой, ред. 2014 года (ФГОС);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 Федеральный закон «Об образовании в Российской Федерации» №273-ФЗ от 29.12.2012г.;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 Приказ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России от 17.10.2013 N 1155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"Об утверждении федерального государственного образовательного стандарта дошкольного образования» 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 Конвенция о правах ребёнка;</a:t>
            </a:r>
          </a:p>
          <a:p>
            <a:pPr marL="0" indent="0" algn="just">
              <a:lnSpc>
                <a:spcPct val="120000"/>
              </a:lnSpc>
              <a:buFontTx/>
              <a:buChar char="-"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2.4.1.3049-13 "Санитарно эпидемиологические требования к устройству, содержанию и организации режима работы дошкольных образовательных организаций»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42" y="1071538"/>
            <a:ext cx="6172200" cy="149007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6A305C"/>
                </a:solidFill>
                <a:latin typeface="Times New Roman" pitchFamily="18" charset="0"/>
                <a:cs typeface="Times New Roman" pitchFamily="18" charset="0"/>
              </a:rPr>
              <a:t>Скажи мне – и я забуду, покажи мне - и я запомню, дай попробовать – и я пойму.</a:t>
            </a:r>
            <a:r>
              <a:rPr lang="ru-RU" sz="2800" b="1" dirty="0" smtClean="0">
                <a:solidFill>
                  <a:srgbClr val="6A305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A305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A305C"/>
                </a:solidFill>
                <a:latin typeface="Times New Roman" pitchFamily="18" charset="0"/>
                <a:cs typeface="Times New Roman" pitchFamily="18" charset="0"/>
              </a:rPr>
              <a:t>						          					</a:t>
            </a:r>
            <a:r>
              <a:rPr lang="ru-RU" sz="2000" b="1" dirty="0" smtClean="0">
                <a:solidFill>
                  <a:srgbClr val="6A305C"/>
                </a:solidFill>
                <a:latin typeface="Times New Roman" pitchFamily="18" charset="0"/>
                <a:cs typeface="Times New Roman" pitchFamily="18" charset="0"/>
              </a:rPr>
              <a:t>Конфуций</a:t>
            </a:r>
            <a:endParaRPr lang="ru-RU" sz="2000" b="1" dirty="0">
              <a:solidFill>
                <a:srgbClr val="6A3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762237"/>
            <a:ext cx="6172200" cy="5670563"/>
          </a:xfrm>
        </p:spPr>
        <p:txBody>
          <a:bodyPr>
            <a:normAutofit/>
          </a:bodyPr>
          <a:lstStyle/>
          <a:p>
            <a:pPr marL="0" indent="62230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Вся моя педагогическая деятельность направлена на разностороннее развитие детей, способной к творческой деятельности, самостоятельному выбору, на обогащение развивающей среды группы, сотрудничество с родителями дошкольников с целью комплексного развития ребёнка. В своей работе применяю индивидуальный подход к детям, учитывая их физические, психические, возрастные особенности. </a:t>
            </a:r>
          </a:p>
          <a:p>
            <a:pPr marL="0" indent="62230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Моя педагогическая деятельность включает в себя много различных современных технологий, но приоритетным, при развитии познавательной и творческой активности, считаю проектно – исследовательскую деятельность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30" y="7572396"/>
            <a:ext cx="571504" cy="128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3015_0139288014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04" y="6660232"/>
            <a:ext cx="3000396" cy="273236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47" y="476221"/>
            <a:ext cx="6172200" cy="1524000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2438" algn="just">
              <a:buNone/>
            </a:pPr>
            <a:r>
              <a:rPr lang="ru-RU" sz="2400" dirty="0" smtClean="0"/>
              <a:t>Исследовательский навык, приобретённый в ДОУ, поможет его выпускнику быть успешным в школе  в любых ситуациях, вырасти конкурентоспособным и не потеряться в жизни.</a:t>
            </a:r>
          </a:p>
          <a:p>
            <a:pPr marL="0" indent="452438" algn="just">
              <a:buNone/>
            </a:pPr>
            <a:r>
              <a:rPr lang="ru-RU" sz="2400" dirty="0" smtClean="0"/>
              <a:t>Исследовательская деятельность в ДОУ развивает творческие способности детей, познавательную активность и повышает </a:t>
            </a:r>
            <a:r>
              <a:rPr lang="ru-RU" sz="2400" dirty="0" err="1" smtClean="0"/>
              <a:t>мотивациюк</a:t>
            </a:r>
            <a:r>
              <a:rPr lang="ru-RU" sz="2400" dirty="0" smtClean="0"/>
              <a:t> образовательной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026" y="1142976"/>
            <a:ext cx="6172200" cy="7480325"/>
          </a:xfrm>
        </p:spPr>
        <p:txBody>
          <a:bodyPr>
            <a:normAutofit lnSpcReduction="10000"/>
          </a:bodyPr>
          <a:lstStyle/>
          <a:p>
            <a:pPr marL="0" indent="452438" algn="just">
              <a:buNone/>
            </a:pPr>
            <a:r>
              <a:rPr lang="ru-RU" sz="2800" b="1" dirty="0" smtClean="0">
                <a:solidFill>
                  <a:srgbClr val="6A305C"/>
                </a:solidFill>
              </a:rPr>
              <a:t>Практическая значимость. </a:t>
            </a:r>
            <a:r>
              <a:rPr lang="ru-RU" sz="2800" dirty="0" smtClean="0"/>
              <a:t>Организация исследовательской деятельности дошкольников,  объектами которой  является природа, сформирует эмоционально-ценностные отношения к окружающей среде, необходимости её сохранения и рационального использования, патриотизм, любовь к своей местности, своему региону,  своей стране.</a:t>
            </a:r>
            <a:endParaRPr lang="en-US" sz="2800" dirty="0" smtClean="0"/>
          </a:p>
          <a:p>
            <a:pPr marL="0" indent="452438" algn="just">
              <a:buNone/>
            </a:pPr>
            <a:endParaRPr lang="ru-RU" sz="2800" dirty="0" smtClean="0"/>
          </a:p>
          <a:p>
            <a:pPr marL="0" indent="452438" algn="just">
              <a:buNone/>
            </a:pPr>
            <a:r>
              <a:rPr lang="ru-RU" sz="2800" b="1" dirty="0" smtClean="0">
                <a:solidFill>
                  <a:srgbClr val="6A305C"/>
                </a:solidFill>
              </a:rPr>
              <a:t>Ведущая педагогическая идея </a:t>
            </a:r>
            <a:r>
              <a:rPr lang="ru-RU" sz="2800" dirty="0" smtClean="0"/>
              <a:t>- повысить значимость исследовательской деятельности в развитии познавательной активности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58" y="642910"/>
            <a:ext cx="4214842" cy="12245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Сущность опыта</a:t>
            </a:r>
            <a:endParaRPr lang="ru-RU" b="1" dirty="0"/>
          </a:p>
        </p:txBody>
      </p:sp>
      <p:pic>
        <p:nvPicPr>
          <p:cNvPr id="4" name="Содержимое 3" descr="deti_ves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405051">
            <a:off x="70533" y="72236"/>
            <a:ext cx="2621677" cy="2563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28802" y="2190733"/>
            <a:ext cx="476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604" y="2381235"/>
            <a:ext cx="6161528" cy="64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42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Дошкольный возраст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нежный возраст, когда  формируется представление об окружающей действительности, накапливаются знания, но самые прочные знания – это те, которые они добыли сами в процессе наблюдения за окружающей действительностью.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42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 природе своей исследователи. Исследовательская, поисковая активность – естественное состояние ребенка, он настроен на познание окружающего мира, он хочет его познавать: рвет бумагу и смотрит, что получится; наблюдает за рыбками в аквариуме, наблюдает за поведением птиц в  окно, проводит опыты с разными предметами, уже с 2-х лет разбирает игрушки, изучая их устройство.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429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это – объекты исследования. Исследовательское поведение для дошкольника – главный источник получения представлений о мире.</a:t>
            </a:r>
          </a:p>
          <a:p>
            <a:pPr lvl="0" indent="5429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понимается, как специально организованная познавательная творческая деятельность воспитанников, в процессе которой ими осуществляется с различной степенью самостоятельности активный поиск и открытие знаний с использованием доступных методов исследования.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8" y="642910"/>
            <a:ext cx="5314968" cy="1524000"/>
          </a:xfrm>
        </p:spPr>
        <p:txBody>
          <a:bodyPr/>
          <a:lstStyle/>
          <a:p>
            <a:pPr algn="ctr"/>
            <a:r>
              <a:rPr lang="ru-RU" b="1" dirty="0" smtClean="0"/>
              <a:t>Технология опыта</a:t>
            </a:r>
            <a:endParaRPr lang="ru-RU" b="1" dirty="0"/>
          </a:p>
        </p:txBody>
      </p:sp>
      <p:pic>
        <p:nvPicPr>
          <p:cNvPr id="22530" name="Picture 2" descr="C:\Users\Людмила\Desktop\Клипарты\339785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857224"/>
            <a:ext cx="1158776" cy="1905013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75026" y="2762238"/>
            <a:ext cx="621510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42925" algn="just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Задачей воспитателя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не преподносить готовые знания детям, а организовать такую деятельность с воспитанниками, которая помогла бы добыть эти знания. </a:t>
            </a:r>
          </a:p>
          <a:p>
            <a:pPr indent="5429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 свои занятия в детском саду, мы с детьми  формулируем тему в виде проблемных вопросов,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ответы на которые в ходе исследования, дети сами находят, помогая сказочным героям, посетившим наше занятие. И опять это плюс, так как проходит интеграция с художественно – эстетическим развитием. Успех выполнения таких задач формирует положительные эмоции. </a:t>
            </a:r>
          </a:p>
          <a:p>
            <a:pPr indent="5429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меня также важным является мнение детей по поводу выбора темы исследования. Ведь от этого зависит успех нашей совместной деятельности, это способствует эффективному формированию умений воспитанников осуществлять исследование, организовывать и планировать свою деятельность, представлять продукт своей деятельности.</a:t>
            </a:r>
          </a:p>
          <a:p>
            <a:pPr indent="5429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Важным также считаю, чтобы дошкольник по окончанию исследования выработал собственное, личностное отношение  к продукту своей деятельности.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8" y="2071670"/>
            <a:ext cx="292895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90" y="4357686"/>
            <a:ext cx="2955177" cy="215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14" y="4500562"/>
            <a:ext cx="285751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5728" y="714348"/>
            <a:ext cx="6229350" cy="8572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Методы и приёмы исследовательской деятельности</a:t>
            </a:r>
            <a:endParaRPr lang="ru-RU" sz="3200" b="1" dirty="0"/>
          </a:p>
        </p:txBody>
      </p:sp>
      <p:pic>
        <p:nvPicPr>
          <p:cNvPr id="37892" name="Picture 4" descr="https://content.freelancehunt.com/snippet/06f1c/372e8/260350/%D0%BD%D0%B0%D0%B1%D0%BB%D1%8E%D0%B4%D0%B0%D0%B5%D0%BC+%D0%B7%D0%B0+%D0%BF%D1%80%D0%B8%D1%80%D0%BE%D0%B4%D0%BE%D0%B9+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16" y="6643702"/>
            <a:ext cx="233901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42853" y="7429520"/>
            <a:ext cx="200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Наблюдение за природой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57694" y="264317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Опыты и эксперименты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0919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351</TotalTime>
  <Words>1366</Words>
  <Application>Microsoft Office PowerPoint</Application>
  <PresentationFormat>Экран (4:3)</PresentationFormat>
  <Paragraphs>146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Поток</vt:lpstr>
      <vt:lpstr>Диаграмма</vt:lpstr>
      <vt:lpstr>Муниципальное автономное дошкольное образовательное учреждение «Октябрьский детский сад «Сказка»</vt:lpstr>
      <vt:lpstr>Слайд 2</vt:lpstr>
      <vt:lpstr>Нормативные документы</vt:lpstr>
      <vt:lpstr>Скажи мне – и я забуду, покажи мне - и я запомню, дай попробовать – и я пойму.                      Конфуций</vt:lpstr>
      <vt:lpstr>Актуальность</vt:lpstr>
      <vt:lpstr>Слайд 6</vt:lpstr>
      <vt:lpstr>Сущность опыта</vt:lpstr>
      <vt:lpstr>Технология опыта</vt:lpstr>
      <vt:lpstr>Методы и приёмы исследовательской деятельности</vt:lpstr>
      <vt:lpstr>Исследовательская деятельность в образовательных областях</vt:lpstr>
      <vt:lpstr>Уголок исследования в моей группе</vt:lpstr>
      <vt:lpstr>   Достижение детей в исследовательской деятельности</vt:lpstr>
      <vt:lpstr> Схема исследования</vt:lpstr>
      <vt:lpstr>Этапы проектной деятельности</vt:lpstr>
      <vt:lpstr>Видеопроект образовательной деятельности</vt:lpstr>
      <vt:lpstr>Методы театральной педагогики</vt:lpstr>
      <vt:lpstr>Результативность педагогического опыта</vt:lpstr>
      <vt:lpstr>Оценка критериев</vt:lpstr>
      <vt:lpstr>Результаты познавательной активности</vt:lpstr>
      <vt:lpstr>Слайд 20</vt:lpstr>
      <vt:lpstr>Список используемой литературы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«Октябрьский детский сад «Сказка»</dc:title>
  <dc:creator>Людмила</dc:creator>
  <cp:lastModifiedBy>юлия</cp:lastModifiedBy>
  <cp:revision>48</cp:revision>
  <dcterms:created xsi:type="dcterms:W3CDTF">2016-01-23T18:34:46Z</dcterms:created>
  <dcterms:modified xsi:type="dcterms:W3CDTF">2016-01-27T22:16:35Z</dcterms:modified>
</cp:coreProperties>
</file>