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Адаптация детей раннего возраста к условиям детского сада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1268760"/>
            <a:ext cx="8007424" cy="237626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ПЕРВЫЕ ПРИЗНАКИ ТОГО, ЧТО РЕБЕНОК АДАПТИРОВАЛСЯ</a:t>
            </a:r>
            <a:r>
              <a:rPr lang="ru-RU" dirty="0" smtClean="0">
                <a:solidFill>
                  <a:srgbClr val="0070C0"/>
                </a:solidFill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3356992"/>
            <a:ext cx="8405842" cy="223224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•хороший аппетит;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•спокойный сон;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•охотное общение с другими детьми;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•адекватная реакция на любое предложение воспитателя;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•нормальное эмоциональное состояние.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Сколько по времени будет продолжаться адаптационный период, сказать трудно, потому что все дети проходят его по-разному. Но привыкание к детскому саду – это так же и тест для родителей, показатель того, насколько они готовы поддерживать ребенка, помогать ему преодолевать трудности. •От родителей во многом зависит эмоциональный настрой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•Никогда не говорите фразы типа: "Вот будешь вести себя плохо, в садике тебя накажут".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•По утрам, когда собираетесь в детский сад, старайтесь создавать спокойную, жизнерадостную атмосферу, с позитивным настроем обсуждайте предстоящий день.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Тогда он точно будет удачным и для вас и для ребенка!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71604" y="2276872"/>
            <a:ext cx="5867400" cy="115212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</a:t>
            </a:r>
            <a:endParaRPr lang="ru-RU" sz="4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420888"/>
            <a:ext cx="6408712" cy="936104"/>
          </a:xfrm>
        </p:spPr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Адаптация -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3429000"/>
            <a:ext cx="8334404" cy="3143272"/>
          </a:xfrm>
        </p:spPr>
        <p:txBody>
          <a:bodyPr/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приспособление организма к изменяющимся внешним условиям. Этот процесс требует больших затрат психической энергии и часто проходит с напряжением.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Адаптация является активным процессом, приводящим 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Autofit/>
          </a:bodyPr>
          <a:lstStyle/>
          <a:p>
            <a:r>
              <a:rPr lang="ru-RU" sz="2000" dirty="0" smtClean="0"/>
              <a:t>•  Позитивным результатам (</a:t>
            </a:r>
            <a:r>
              <a:rPr lang="ru-RU" sz="2000" dirty="0" err="1" smtClean="0"/>
              <a:t>адаптированность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При этом выделяются критерии успешной адаптации:</a:t>
            </a:r>
          </a:p>
          <a:p>
            <a:r>
              <a:rPr lang="ru-RU" sz="2000" dirty="0" smtClean="0"/>
              <a:t>Внутренний комфорт (эмоциональная удовлетворенность)</a:t>
            </a:r>
          </a:p>
          <a:p>
            <a:r>
              <a:rPr lang="ru-RU" sz="2000" dirty="0" smtClean="0"/>
              <a:t>Внешняя адекватность поведения (способность легко и точно выполнять новые требования)</a:t>
            </a:r>
          </a:p>
          <a:p>
            <a:r>
              <a:rPr lang="ru-RU" sz="2000" dirty="0" smtClean="0"/>
              <a:t>•   Негативным (стресс)</a:t>
            </a:r>
          </a:p>
          <a:p>
            <a:r>
              <a:rPr lang="ru-RU" sz="2000" dirty="0" smtClean="0"/>
              <a:t>В возрасте 1–3 лет ребенок имеет ряд специфических возрастных возможностей. Этот период характеризуется обостренной чувствительностью к разлуке с матерью и страхом новизны.</a:t>
            </a:r>
          </a:p>
          <a:p>
            <a:r>
              <a:rPr lang="ru-RU" sz="2000" dirty="0" smtClean="0"/>
              <a:t>Поэтому, поступление в детский сад часто вызывает у ребенка стресс. Это обусловлено тем, что в корне меняется не только режим дня, привычный с рождения, но и окружающая ребенка среда, появляется большое количество незнакомых людей.</a:t>
            </a:r>
          </a:p>
          <a:p>
            <a:r>
              <a:rPr lang="ru-RU" sz="2000" dirty="0" smtClean="0"/>
              <a:t>Чтобы избежать этих осложнений и обеспечить оптимальное течение адаптации, необходимо подготавливать ребенка как на физиологическом уровне, так и на психологическом.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686800" cy="514353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Физиологическая адаптация зависит от общего физиологического состояния ребенка (здоровья, иммунитета, также от образа жизни, предпочтений в питании.</a:t>
            </a:r>
          </a:p>
          <a:p>
            <a:r>
              <a:rPr lang="ru-RU" dirty="0" smtClean="0"/>
              <a:t>Физиологический уровень адаптации</a:t>
            </a:r>
          </a:p>
          <a:p>
            <a:r>
              <a:rPr lang="ru-RU" dirty="0" smtClean="0"/>
              <a:t>(надо привыкнуть)</a:t>
            </a:r>
          </a:p>
          <a:p>
            <a:r>
              <a:rPr lang="ru-RU" dirty="0" smtClean="0"/>
              <a:t>1. Невозможности уединения</a:t>
            </a:r>
          </a:p>
          <a:p>
            <a:r>
              <a:rPr lang="ru-RU" dirty="0" smtClean="0"/>
              <a:t>2. Новой пищи, новым помещениям, освещенности, запахам</a:t>
            </a:r>
          </a:p>
          <a:p>
            <a:r>
              <a:rPr lang="ru-RU" dirty="0" smtClean="0"/>
              <a:t>3. К новому режиму, ритму жизни, новым нагрузкам (необходимости сидеть, слушать, выполнять требования взрослых)</a:t>
            </a:r>
          </a:p>
          <a:p>
            <a:r>
              <a:rPr lang="ru-RU" dirty="0" smtClean="0"/>
              <a:t>4. Необходимости самоограничений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6868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Психологический уровень адаптации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(предстоит привыкнуть)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1. Большому количеству новых людей и необходимости с ними взаимодействовать</a:t>
            </a:r>
          </a:p>
          <a:p>
            <a:r>
              <a:rPr lang="ru-RU" dirty="0" smtClean="0"/>
              <a:t>2. Необходимости отстаивать свое личное пространство</a:t>
            </a:r>
          </a:p>
          <a:p>
            <a:r>
              <a:rPr lang="ru-RU" dirty="0" smtClean="0"/>
              <a:t>3. К отсутствию значимого взрослого (мамы, папы)</a:t>
            </a:r>
          </a:p>
          <a:p>
            <a:r>
              <a:rPr lang="ru-RU" dirty="0" smtClean="0"/>
              <a:t>4. Необходимости в одиночку справляться со своими проблемами</a:t>
            </a:r>
          </a:p>
          <a:p>
            <a:pPr>
              <a:buNone/>
            </a:pPr>
            <a:r>
              <a:rPr lang="ru-RU" dirty="0" smtClean="0"/>
              <a:t>        Приспособление организма к новым условиям социального существования, новому режиму сопровождается изменением поведенческих реакций ребенка, расстройством сна, аппетита.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Факторы, от которых зависит течение адаптации: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Возраст ребенка</a:t>
            </a:r>
          </a:p>
          <a:p>
            <a:r>
              <a:rPr lang="ru-RU" dirty="0" smtClean="0"/>
              <a:t>2. Состояние здоровья</a:t>
            </a:r>
          </a:p>
          <a:p>
            <a:r>
              <a:rPr lang="ru-RU" dirty="0" smtClean="0"/>
              <a:t>3. Уровень развития</a:t>
            </a:r>
          </a:p>
          <a:p>
            <a:r>
              <a:rPr lang="ru-RU" dirty="0" smtClean="0"/>
              <a:t>4. Умение общаться со сверстниками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Сформированность</a:t>
            </a:r>
            <a:r>
              <a:rPr lang="ru-RU" dirty="0" smtClean="0"/>
              <a:t> предметной и игровой деятельности</a:t>
            </a:r>
          </a:p>
          <a:p>
            <a:r>
              <a:rPr lang="ru-RU" dirty="0" smtClean="0"/>
              <a:t>6. Приближенность домашнего режима к режиму ДОУ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04800" y="214290"/>
            <a:ext cx="8686800" cy="6643710"/>
          </a:xfrm>
        </p:spPr>
        <p:txBody>
          <a:bodyPr>
            <a:normAutofit fontScale="62500" lnSpcReduction="20000"/>
          </a:bodyPr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Семье ребенка тоже требуется какое-то время для того, чтобы приспособиться к новым жизненным обстоятельствам. Обычно время приспособления условно разделяют на три периода: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Острый,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т. е. Острая фаза: частые соматические заболевания, нарушение сна, аппетита, снижение речевой и игровой активности (длится примерно 1 месяц) 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Подострый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т. е.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Подострая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фаза: все сдвиги первого месяца уменьшаются и регистрируются по отдельным параметрам, но общий фон развития замедлен (длится 3-5 месяцев) .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Компенсационный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т. е. Фаза компенсации: убыстряется темп развития.</a:t>
            </a:r>
          </a:p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Самые серьезные трудности ожидают семью в острый период.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Это моменты первого столкновения с неизвестным, новым. Это новая, часто неожиданная эмоциональная реакция как ребенка, так и его родителей. И наиболее сложная перестройка организма происходит в начальной фазе адаптации, которая может затянуться и перейти в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дезадаптацию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что может привести к нарушениям здоровья, поведения и психики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  <a:r>
              <a:rPr lang="ru-RU" sz="3600" dirty="0" smtClean="0">
                <a:solidFill>
                  <a:schemeClr val="tx1"/>
                </a:solidFill>
              </a:rPr>
              <a:t>.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всех семей острый период адаптации индивидуален. Он может иметь разную длительность. Применительно к длительности обычно говорят о четырех вариантах адаптации.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Степени тяжести адаптации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Легкая степень: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10 – 15 дней (до месяца) – сдвиги нормализуются в эти сроки.</a:t>
            </a:r>
          </a:p>
          <a:p>
            <a:r>
              <a:rPr lang="ru-RU" b="1" dirty="0" smtClean="0"/>
              <a:t>Средняя степень:</a:t>
            </a:r>
            <a:endParaRPr lang="ru-RU" dirty="0" smtClean="0"/>
          </a:p>
          <a:p>
            <a:r>
              <a:rPr lang="ru-RU" dirty="0" smtClean="0"/>
              <a:t>примерно 1 месяц, может быть заболевание 5 –7 дней, есть признаки психического стресса.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Тяжелая степень:</a:t>
            </a:r>
            <a:endParaRPr lang="ru-RU" dirty="0" smtClean="0">
              <a:solidFill>
                <a:srgbClr val="0070C0"/>
              </a:solidFill>
            </a:endParaRPr>
          </a:p>
          <a:p>
            <a:r>
              <a:rPr lang="ru-RU" dirty="0" smtClean="0"/>
              <a:t>3 месяца – часто болеет, регрессия в развитии, может быть как физическое, так и психическое истощение организма (вялость, эмоциональные качели) .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Очень тяжелая:</a:t>
            </a:r>
          </a:p>
          <a:p>
            <a:r>
              <a:rPr lang="ru-RU" dirty="0" smtClean="0"/>
              <a:t>около полугода и более. Встает вопрос – стоит ли ребенку оставаться в детском саду, возможно, что он – “несадовый” ребенок.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Советы родителям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6215106"/>
          </a:xfrm>
        </p:spPr>
        <p:txBody>
          <a:bodyPr>
            <a:normAutofit fontScale="47500" lnSpcReduction="20000"/>
          </a:bodyPr>
          <a:lstStyle/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Родители, отдавая сына или дочь в дошкольное учреждение. Часто сталкиваются с трудностями и бывают сами не готовы к их преодолению. Рассмотрим типичные ошибки и способы их преодоления.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1. В первую очередь, это неготовность родителей к негативной реакции ребенка на дошкольное учреждение.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Родители бывают напуганы плаксивостью ребенка, растеряны, ведь дома ребенок соглашался идти в детский сад. Надо помнить, что для малыша это первый опыт, он не мог заранее представить себе полную картину, что плаксивость – это нормальное состояние ребенка в период адаптации к ДОУ. При терпеливом отношении взрослых она может пройти сама собой.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2. Частой ошибкой родителей является обвинение и наказание ребенка за слезы.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Это не выход из ситуации. От Вас требуется только терпение и помощь. Все что нужно вашему малышу - это адаптироваться к новым условиям. Воспитатели всегда вам готовы помочь в этот непростой для вашей семьи период.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3. Еще одна ошибка родителей – это пребывание в состоянии обеспокоенности, тревожности.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Прежде всего, вам нужно успокоиться. Дети моментально чувствуют, когда родители волнуются. Это состояние передается детям. Следует избегать разговоров о слезах малыша с другими членами семьи в его присутствии. Кажется, что сын или дочь еще маленькие и не понимают взрослых разговоров. Но дети на тонком душевном уровне чувствуют обеспокоенность мамы, и это еще больше усиливает детскую тревогу.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4. Пониженное внимание к ребенку также является типичной ошибкой родителям.</a:t>
            </a:r>
          </a:p>
          <a:p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Довольные работой ДОУ, некоторые мамы облегченно вздыхают и уже ни так много внимания как раньше, уделяют малышу. Рекомендуется, наоборот, как можно больше времени проводить с ребенком в этот период его жизни. Этим мама показывает, что нечего бояться, потому что она все также рядом.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166</TotalTime>
  <Words>1088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Адаптация детей раннего возраста к условиям детского сада</vt:lpstr>
      <vt:lpstr>Адаптация - </vt:lpstr>
      <vt:lpstr>Адаптация является активным процессом, приводящим к: </vt:lpstr>
      <vt:lpstr>Презентация PowerPoint</vt:lpstr>
      <vt:lpstr>Психологический уровень адаптации (предстоит привыкнуть) </vt:lpstr>
      <vt:lpstr>Факторы, от которых зависит течение адаптации: </vt:lpstr>
      <vt:lpstr>Презентация PowerPoint</vt:lpstr>
      <vt:lpstr>Степени тяжести адаптации </vt:lpstr>
      <vt:lpstr>Советы родителям </vt:lpstr>
      <vt:lpstr>ПЕРВЫЕ ПРИЗНАКИ ТОГО, ЧТО РЕБЕНОК АДАПТИРОВАЛСЯ: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Марина</cp:lastModifiedBy>
  <cp:revision>20</cp:revision>
  <dcterms:created xsi:type="dcterms:W3CDTF">2013-10-24T15:41:27Z</dcterms:created>
  <dcterms:modified xsi:type="dcterms:W3CDTF">2016-01-28T09:46:16Z</dcterms:modified>
</cp:coreProperties>
</file>