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145" autoAdjust="0"/>
  </p:normalViewPr>
  <p:slideViewPr>
    <p:cSldViewPr>
      <p:cViewPr varScale="1">
        <p:scale>
          <a:sx n="80" d="100"/>
          <a:sy n="80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0;&#1086;&#1090;&#1082;&#1080;%20&#1092;&#1086;&#1090;&#1080;&#1082;%2018.01.2016\SDC16338.AV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102;&#1083;&#1080;&#1103;\Desktop\MVI_2170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МАДОУ «Октябрьский детский сад «Сказка»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Миниисследования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юлия\Desktop\full_PK8_LopaMehrotra.0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5162" y="1643050"/>
            <a:ext cx="6481548" cy="421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62150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DC1633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29255" y="4071942"/>
            <a:ext cx="2190743" cy="1643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«Снежинка»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снежинка состоит из водяного пара.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Проведение опыта.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ки фотик 18.01.2016\SDC16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192882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отки фотик 18.01.2016\SDC16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000372"/>
            <a:ext cx="2000264" cy="247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MVI_217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00694" y="3071810"/>
            <a:ext cx="2428892" cy="2357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58578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/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снежинка состоит из водяного пара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 с водой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7929618" cy="52149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«Вода зимой»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Вода при низкой температуре замерзает.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опыта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F:\Фотки фотик 18.01.2016\SDC16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59598" y="32575704"/>
            <a:ext cx="31089600" cy="11101302"/>
          </a:xfrm>
          <a:prstGeom prst="rect">
            <a:avLst/>
          </a:prstGeom>
          <a:noFill/>
        </p:spPr>
      </p:pic>
      <p:pic>
        <p:nvPicPr>
          <p:cNvPr id="15" name="Рисунок 14" descr="F:\Фотки фотик 18.01.2016\SDC16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57158" y="5929330"/>
            <a:ext cx="651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вода при низкой температуре замерзает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DC16338.AVI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786058"/>
            <a:ext cx="323852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со снегом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Тема: «Свойства снега»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снег при низкой температуре не тает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Проведение опыта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юлия\Desktop\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214314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юлия\Desktop\image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185738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юлия\Desktop\image (2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00306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юлия\Desktop\image (3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500306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5929330"/>
            <a:ext cx="593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снег при низкой температуре не тает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 с магнитом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«Свойства магнита»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Магнит притягивает предметы из металла.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Проведение опыта.</a:t>
            </a:r>
          </a:p>
          <a:p>
            <a:pPr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ки фотик 18.01.2016\SDC162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2283278" cy="273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отки фотик 18.01.2016\SDC16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20"/>
            <a:ext cx="2214577" cy="268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ки фотик 18.01.2016\SDC163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714620"/>
            <a:ext cx="2286016" cy="276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607220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магнит притягивает металлические предметы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лия\Desktop\013015_0139288014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857500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928659" y="2357431"/>
            <a:ext cx="6455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120</Words>
  <PresentationFormat>Экран (4:3)</PresentationFormat>
  <Paragraphs>23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МАДОУ «Октябрьский детский сад «Сказка» Миниисследования </vt:lpstr>
      <vt:lpstr>Исследование </vt:lpstr>
      <vt:lpstr>Опыт с водой</vt:lpstr>
      <vt:lpstr>Опыт со снегом</vt:lpstr>
      <vt:lpstr>Эксперименты с магнитом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«Октябрьский детский сад «Сказка» Миниисследования </dc:title>
  <dc:creator>юлия</dc:creator>
  <cp:lastModifiedBy>юлия</cp:lastModifiedBy>
  <cp:revision>12</cp:revision>
  <dcterms:created xsi:type="dcterms:W3CDTF">2016-01-27T18:57:59Z</dcterms:created>
  <dcterms:modified xsi:type="dcterms:W3CDTF">2016-01-27T21:08:13Z</dcterms:modified>
</cp:coreProperties>
</file>