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65" r:id="rId6"/>
    <p:sldId id="259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6C72D5-D0A9-423C-A2F0-2D527346A85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727DC8-7A66-49A4-81BC-DBD3B6187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04664"/>
            <a:ext cx="8062912" cy="40324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МБДОУ «Детский сад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общеразвивающего вида №84»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«Наши любимые игрушки»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(по стихам </a:t>
            </a:r>
            <a:r>
              <a:rPr lang="ru-RU" sz="2200" dirty="0" err="1" smtClean="0">
                <a:solidFill>
                  <a:srgbClr val="7030A0"/>
                </a:solidFill>
              </a:rPr>
              <a:t>А.Л.Барто</a:t>
            </a:r>
            <a:r>
              <a:rPr lang="ru-RU" sz="2200" dirty="0" smtClean="0">
                <a:solidFill>
                  <a:srgbClr val="7030A0"/>
                </a:solidFill>
              </a:rPr>
              <a:t>)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797152"/>
            <a:ext cx="8062912" cy="170368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Выполнили: Логинова Е. В.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1792"/>
    </mc:Choice>
    <mc:Fallback>
      <p:transition advTm="11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extLst mod="1">
    <p:ext uri="{E180D4A7-C9FB-4DFB-919C-405C955672EB}">
      <p14:showEvtLst xmlns="" xmlns:p14="http://schemas.microsoft.com/office/powerpoint/2010/main">
        <p14:playEvt time="4941" objId="5"/>
        <p14:stopEvt time="11792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«Мишка».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Уронили мишку на пол</a:t>
            </a:r>
          </a:p>
          <a:p>
            <a:pPr marL="64008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Оторвали мишке лапу</a:t>
            </a:r>
          </a:p>
          <a:p>
            <a:pPr marL="64008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Все равно его не брошу</a:t>
            </a:r>
          </a:p>
          <a:p>
            <a:pPr marL="64008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Потому что он хороший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291" y="5671998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Игра «Мишка косолапый»</a:t>
            </a:r>
          </a:p>
        </p:txBody>
      </p:sp>
      <p:pic>
        <p:nvPicPr>
          <p:cNvPr id="9" name="Рисунок 8" descr="ми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76872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2626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533"/>
    </mc:Choice>
    <mc:Fallback>
      <p:transition spd="slow" advTm="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6350">
                  <a:solidFill>
                    <a:srgbClr val="B83D68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Угощение для мишки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517232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Лепка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«Пряники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для Мишки».</a:t>
            </a:r>
          </a:p>
        </p:txBody>
      </p:sp>
      <p:pic>
        <p:nvPicPr>
          <p:cNvPr id="13" name="Рисунок 12" descr="угощение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844824"/>
            <a:ext cx="3936437" cy="295232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011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340"/>
    </mc:Choice>
    <mc:Fallback>
      <p:transition spd="slow" advTm="10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«Бычок».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722437"/>
            <a:ext cx="5338936" cy="4525963"/>
          </a:xfrm>
        </p:spPr>
        <p:txBody>
          <a:bodyPr>
            <a:normAutofit/>
          </a:bodyPr>
          <a:lstStyle/>
          <a:p>
            <a:pPr marL="64008" indent="0"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Идет бычок качается </a:t>
            </a:r>
          </a:p>
          <a:p>
            <a:pPr marL="64008" indent="0"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Вздыхает на ходу</a:t>
            </a:r>
          </a:p>
          <a:p>
            <a:pPr marL="64008" indent="0"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Ох, доска кончается</a:t>
            </a:r>
          </a:p>
          <a:p>
            <a:pPr marL="64008" indent="0"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Сейчас я упаду.</a:t>
            </a:r>
          </a:p>
          <a:p>
            <a:pPr marL="64008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64008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64008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Подвижная игра </a:t>
            </a:r>
          </a:p>
          <a:p>
            <a:pPr marL="64008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«Пройди по мостику»</a:t>
            </a:r>
          </a:p>
        </p:txBody>
      </p:sp>
      <p:pic>
        <p:nvPicPr>
          <p:cNvPr id="10" name="Содержимое 9" descr="на скамейк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3678560" cy="3028950"/>
          </a:xfrm>
        </p:spPr>
      </p:pic>
    </p:spTree>
    <p:extLst>
      <p:ext uri="{BB962C8B-B14F-4D97-AF65-F5344CB8AC3E}">
        <p14:creationId xmlns="" xmlns:p14="http://schemas.microsoft.com/office/powerpoint/2010/main" val="163907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922"/>
    </mc:Choice>
    <mc:Fallback>
      <p:transition spd="slow" advTm="9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Построим мостик для бычка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722437"/>
            <a:ext cx="5122912" cy="4874915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728" y="5535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Конструирование из строительного материала.</a:t>
            </a:r>
          </a:p>
        </p:txBody>
      </p:sp>
      <p:pic>
        <p:nvPicPr>
          <p:cNvPr id="13" name="Рисунок 12" descr="мостик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060848"/>
            <a:ext cx="3491880" cy="261891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1411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45"/>
    </mc:Choice>
    <mc:Fallback>
      <p:transition spd="slow" advTm="10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«Грузовик».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5" name="Содержимое 14" descr="bV4uxqMEeH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412776"/>
            <a:ext cx="4038600" cy="3028950"/>
          </a:xfrm>
        </p:spPr>
      </p:pic>
      <p:sp>
        <p:nvSpPr>
          <p:cNvPr id="16" name="Прямоугольник 15"/>
          <p:cNvSpPr/>
          <p:nvPr/>
        </p:nvSpPr>
        <p:spPr>
          <a:xfrm>
            <a:off x="683568" y="1628800"/>
            <a:ext cx="33123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Нет, напрасно мы решили</a:t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Прокатить кота в машине:</a:t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Кот кататься не привык -</a:t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Опрокинул грузовик.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626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533"/>
    </mc:Choice>
    <mc:Fallback>
      <p:transition spd="slow" advTm="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Рисование «Колеса для грузовика».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E786~1\AppData\Local\Temp\WPDNSE\{02440000-0000-0000-0000-000000000000}\IMG_23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4943872" cy="370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81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родителями: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Привлечь родителей к сотрудничеству детского сада и семьи по воспитанию у детей любви к поэзии изучении творчества А.Л. Барто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Памятка» Как заучивать стихотворения с детьми»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29600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вс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836712"/>
            <a:ext cx="6804248" cy="382739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9285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27"/>
    </mc:Choice>
    <mc:Fallback>
      <p:transition spd="slow" advTm="8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476672"/>
            <a:ext cx="8062912" cy="5400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</a:rPr>
              <a:t>Помочь детям запомнить стихотворения из цикла « Игрушки» Агнии Львовны Барто  и учить рассказывать его вместе с воспитателем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Познакомить детей с поэзией   Агнии Барто цикл « Игрушки»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Читать наизусть, не торопясь, четко выговаривая слова, окончания слов.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Воспитывать  умение слушать, запоминать небольшое по объему стихотворение.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Воспитывать у детей отзывчивость, потребность приходить на помощь к тем, кто в ней нуждается.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40544" y="476672"/>
            <a:ext cx="8062912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 жизни каждого человека – взрослого или маленького – всегда есть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любимые предметы.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Для детей раннего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возраста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любимыми чаще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всего становятся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мягкие, тёплые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игрушки.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А настоящая красивая игрушка – это замечательная находка, дающая  воспитателю возможность обучения и развития детей</a:t>
            </a:r>
          </a:p>
          <a:p>
            <a:endParaRPr lang="ru-RU" dirty="0"/>
          </a:p>
        </p:txBody>
      </p:sp>
      <p:pic>
        <p:nvPicPr>
          <p:cNvPr id="7" name="Рисунок 6" descr="игруш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556792"/>
            <a:ext cx="3600400" cy="28083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1627"/>
    </mc:Choice>
    <mc:Fallback>
      <p:transition advTm="1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038600" cy="5894115"/>
          </a:xfrm>
        </p:spPr>
        <p:txBody>
          <a:bodyPr>
            <a:normAutofit fontScale="62500" lnSpcReduction="20000"/>
          </a:bodyPr>
          <a:lstStyle/>
          <a:p>
            <a:pPr marL="64008" indent="0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Ребёнок ценит игрушки и ухаживает за ними, проявляет к ним эмоционально положительное отношение; может разобраться в проблемно-игровых ситуациях; умеет пользоваться различными средствами изобразительного искусства;  эмоционально откликается на музыкальные произведения, коллективно выполняет движения под музыку; знает много новых игр и с удовольствием в них играет.</a:t>
            </a:r>
          </a:p>
          <a:p>
            <a:endParaRPr lang="ru-RU" dirty="0"/>
          </a:p>
        </p:txBody>
      </p:sp>
      <p:pic>
        <p:nvPicPr>
          <p:cNvPr id="9" name="Содержимое 8" descr="4Ian8p0Fre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692696"/>
            <a:ext cx="4038600" cy="403706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573"/>
    </mc:Choice>
    <mc:Fallback>
      <p:transition advTm="10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>
                <a:ln w="6350">
                  <a:solidFill>
                    <a:srgbClr val="B83D68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«Погремушки –</a:t>
            </a:r>
            <a:br>
              <a:rPr lang="ru-RU" sz="3800" dirty="0">
                <a:ln w="6350">
                  <a:solidFill>
                    <a:srgbClr val="B83D68">
                      <a:shade val="43000"/>
                    </a:srgbClr>
                  </a:solidFill>
                </a:ln>
                <a:solidFill>
                  <a:srgbClr val="FF0000"/>
                </a:solidFill>
              </a:rPr>
            </a:br>
            <a:r>
              <a:rPr lang="ru-RU" sz="3800" dirty="0">
                <a:ln w="6350">
                  <a:solidFill>
                    <a:srgbClr val="B83D68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 мои первые игрушки»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2513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Комплекс утренней гимнастики с погремушками.</a:t>
            </a:r>
          </a:p>
        </p:txBody>
      </p:sp>
      <p:pic>
        <p:nvPicPr>
          <p:cNvPr id="11" name="Содержимое 10" descr="погремуш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636912"/>
            <a:ext cx="3390528" cy="2542896"/>
          </a:xfrm>
        </p:spPr>
      </p:pic>
    </p:spTree>
    <p:extLst>
      <p:ext uri="{BB962C8B-B14F-4D97-AF65-F5344CB8AC3E}">
        <p14:creationId xmlns="" xmlns:p14="http://schemas.microsoft.com/office/powerpoint/2010/main" val="1956654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214"/>
    </mc:Choice>
    <mc:Fallback>
      <p:transition spd="slow" advTm="9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898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Зайка.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771800" y="476673"/>
            <a:ext cx="5915000" cy="57717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1800" dirty="0">
              <a:solidFill>
                <a:srgbClr val="7030A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Зайку бросила хозяйка</a:t>
            </a: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Под дождем остался </a:t>
            </a: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зайка.</a:t>
            </a: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 скамейки слезть </a:t>
            </a: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не смог,</a:t>
            </a:r>
          </a:p>
          <a:p>
            <a:pPr marL="64008" indent="0" algn="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Весь до ниточки промок.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64008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008" y="519374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Танец</a:t>
            </a:r>
            <a:endParaRPr lang="ru-RU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«Пляска зайчиков»</a:t>
            </a:r>
            <a:endParaRPr lang="ru-RU" b="1" dirty="0">
              <a:solidFill>
                <a:srgbClr val="7030A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 descr="заяц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3678560" cy="302895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480"/>
    </mc:Choice>
    <mc:Fallback>
      <p:transition spd="slow" advTm="8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«Угостим зайку морковкой»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угостим зайку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772816"/>
            <a:ext cx="3384376" cy="302895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474"/>
    </mc:Choice>
    <mc:Fallback>
      <p:transition spd="slow" advTm="9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«Мячик».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22437"/>
            <a:ext cx="4500562" cy="31467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Наша Таня громко плачет Уронила в речку мячик. Тише Танечка, не плачь,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Не утонет в речке мяч.</a:t>
            </a:r>
          </a:p>
          <a:p>
            <a:pPr>
              <a:lnSpc>
                <a:spcPct val="150000"/>
              </a:lnSpc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330824" cy="4658891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47764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Поисково-исследовательская деятельность  «Тонет - не тонет».</a:t>
            </a:r>
            <a:endParaRPr lang="ru-RU" b="1" dirty="0"/>
          </a:p>
        </p:txBody>
      </p:sp>
      <p:pic>
        <p:nvPicPr>
          <p:cNvPr id="11" name="Рисунок 10" descr="эксперим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3960440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043"/>
    </mc:Choice>
    <mc:Fallback>
      <p:transition spd="slow" advTm="9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«Лошадка».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92880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Я люблю свою лошадку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Причешу ей шерстку гладко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Гребешком приглажу хвостик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 верхом поеду в гости.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лошад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3596208" cy="379908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13"/>
    </mc:Choice>
    <mc:Fallback>
      <p:transition spd="slow" advTm="8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4">
      <a:dk1>
        <a:srgbClr val="F4E7ED"/>
      </a:dk1>
      <a:lt1>
        <a:sysClr val="window" lastClr="FFFFFF"/>
      </a:lt1>
      <a:dk2>
        <a:srgbClr val="FBD388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467</TotalTime>
  <Words>305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МБДОУ «Детский сад  общеразвивающего вида №84»      «Наши любимые игрушки» (по стихам А.Л.Барто) </vt:lpstr>
      <vt:lpstr>ЦЕЛЬ: Помочь детям запомнить стихотворения из цикла « Игрушки» Агнии Львовны Барто  и учить рассказывать его вместе с воспитателем. Задачи: Познакомить детей с поэзией   Агнии Барто цикл « Игрушки» Читать наизусть, не торопясь, четко выговаривая слова, окончания слов. Воспитывать  умение слушать, запоминать небольшое по объему стихотворение. Воспитывать у детей отзывчивость, потребность приходить на помощь к тем, кто в ней нуждается. </vt:lpstr>
      <vt:lpstr>Слайд 3</vt:lpstr>
      <vt:lpstr>Слайд 4</vt:lpstr>
      <vt:lpstr>«Погремушки –  мои первые игрушки»</vt:lpstr>
      <vt:lpstr>Зайка.</vt:lpstr>
      <vt:lpstr>«Угостим зайку морковкой»</vt:lpstr>
      <vt:lpstr>«Мячик».</vt:lpstr>
      <vt:lpstr>«Лошадка».</vt:lpstr>
      <vt:lpstr>«Мишка».</vt:lpstr>
      <vt:lpstr>Угощение для мишки</vt:lpstr>
      <vt:lpstr>«Бычок».</vt:lpstr>
      <vt:lpstr>Построим мостик для бычка</vt:lpstr>
      <vt:lpstr>«Грузовик».</vt:lpstr>
      <vt:lpstr>Рисование «Колеса для грузовика».</vt:lpstr>
      <vt:lpstr>Работа с родителями:  Привлечь родителей к сотрудничеству детского сада и семьи по воспитанию у детей любви к поэзии изучении творчества А.Л. Барто  Памятка» Как заучивать стихотворения с детьми»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 5 общеразвивающего вида.  Конкурс медиапрезентаций  «Наша дошкольная жизнь». Номинация  «Ах, малыши». Тема «Наши любимые игрушки» (по стихам А.Л.Барто)</dc:title>
  <dc:creator>Admin</dc:creator>
  <cp:lastModifiedBy>Дом</cp:lastModifiedBy>
  <cp:revision>38</cp:revision>
  <dcterms:created xsi:type="dcterms:W3CDTF">2004-07-28T21:43:57Z</dcterms:created>
  <dcterms:modified xsi:type="dcterms:W3CDTF">2016-01-27T14:15:47Z</dcterms:modified>
</cp:coreProperties>
</file>