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62" r:id="rId5"/>
    <p:sldId id="290" r:id="rId6"/>
    <p:sldId id="291" r:id="rId7"/>
    <p:sldId id="292" r:id="rId8"/>
    <p:sldId id="257" r:id="rId9"/>
    <p:sldId id="263" r:id="rId10"/>
    <p:sldId id="264" r:id="rId11"/>
    <p:sldId id="293" r:id="rId12"/>
    <p:sldId id="258" r:id="rId13"/>
    <p:sldId id="265" r:id="rId14"/>
    <p:sldId id="266" r:id="rId15"/>
    <p:sldId id="288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94" r:id="rId26"/>
    <p:sldId id="276" r:id="rId27"/>
    <p:sldId id="277" r:id="rId28"/>
    <p:sldId id="278" r:id="rId29"/>
    <p:sldId id="279" r:id="rId30"/>
    <p:sldId id="280" r:id="rId31"/>
    <p:sldId id="283" r:id="rId32"/>
    <p:sldId id="281" r:id="rId33"/>
    <p:sldId id="289" r:id="rId34"/>
    <p:sldId id="282" r:id="rId35"/>
    <p:sldId id="284" r:id="rId36"/>
    <p:sldId id="285" r:id="rId37"/>
    <p:sldId id="286" r:id="rId38"/>
    <p:sldId id="287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08F10-7E99-41D5-AEEF-4C7835397B7A}" type="datetimeFigureOut">
              <a:rPr lang="ru-RU" smtClean="0"/>
              <a:t>28.01.2016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1AF27-388A-444E-B0DC-20DE22A0590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08F10-7E99-41D5-AEEF-4C7835397B7A}" type="datetimeFigureOut">
              <a:rPr lang="ru-RU" smtClean="0"/>
              <a:t>28.01.2016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1AF27-388A-444E-B0DC-20DE22A0590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08F10-7E99-41D5-AEEF-4C7835397B7A}" type="datetimeFigureOut">
              <a:rPr lang="ru-RU" smtClean="0"/>
              <a:t>28.01.2016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1AF27-388A-444E-B0DC-20DE22A05901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08F10-7E99-41D5-AEEF-4C7835397B7A}" type="datetimeFigureOut">
              <a:rPr lang="ru-RU" smtClean="0"/>
              <a:t>28.01.2016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1AF27-388A-444E-B0DC-20DE22A05901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08F10-7E99-41D5-AEEF-4C7835397B7A}" type="datetimeFigureOut">
              <a:rPr lang="ru-RU" smtClean="0"/>
              <a:t>28.01.2016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1AF27-388A-444E-B0DC-20DE22A0590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08F10-7E99-41D5-AEEF-4C7835397B7A}" type="datetimeFigureOut">
              <a:rPr lang="ru-RU" smtClean="0"/>
              <a:t>28.01.2016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1AF27-388A-444E-B0DC-20DE22A05901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08F10-7E99-41D5-AEEF-4C7835397B7A}" type="datetimeFigureOut">
              <a:rPr lang="ru-RU" smtClean="0"/>
              <a:t>28.01.2016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1AF27-388A-444E-B0DC-20DE22A0590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08F10-7E99-41D5-AEEF-4C7835397B7A}" type="datetimeFigureOut">
              <a:rPr lang="ru-RU" smtClean="0"/>
              <a:t>28.01.2016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1AF27-388A-444E-B0DC-20DE22A0590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08F10-7E99-41D5-AEEF-4C7835397B7A}" type="datetimeFigureOut">
              <a:rPr lang="ru-RU" smtClean="0"/>
              <a:t>28.01.2016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1AF27-388A-444E-B0DC-20DE22A0590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08F10-7E99-41D5-AEEF-4C7835397B7A}" type="datetimeFigureOut">
              <a:rPr lang="ru-RU" smtClean="0"/>
              <a:t>28.01.2016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1AF27-388A-444E-B0DC-20DE22A05901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08F10-7E99-41D5-AEEF-4C7835397B7A}" type="datetimeFigureOut">
              <a:rPr lang="ru-RU" smtClean="0"/>
              <a:t>28.01.2016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1AF27-388A-444E-B0DC-20DE22A05901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4B308F10-7E99-41D5-AEEF-4C7835397B7A}" type="datetimeFigureOut">
              <a:rPr lang="ru-RU" smtClean="0"/>
              <a:t>28.01.2016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EDA1AF27-388A-444E-B0DC-20DE22A05901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Проект «Секретная лаборатория Деда Мороза»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51920" y="4293096"/>
            <a:ext cx="4968552" cy="1368152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Воспитатель Крысько С.Б.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МБДОУ №41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17410" name="Picture 2" descr="C:\Users\user\Desktop\XgWQuEWoNkI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8566" y="3717032"/>
            <a:ext cx="3457136" cy="2864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8" name="Picture 10" descr="Супер открытка-талисман! . Первый день зимы! . - Открыть!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0232" y="332656"/>
            <a:ext cx="19907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373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3600" b="1" dirty="0" smtClean="0"/>
              <a:t>Подготовительный</a:t>
            </a:r>
          </a:p>
          <a:p>
            <a:pPr marL="0" indent="0">
              <a:buNone/>
            </a:pPr>
            <a:r>
              <a:rPr lang="ru-RU" sz="2400" dirty="0" smtClean="0"/>
              <a:t>Цель: способствовать развитию интереса к деятельности</a:t>
            </a:r>
          </a:p>
          <a:p>
            <a:r>
              <a:rPr lang="ru-RU" sz="3600" b="1" dirty="0" smtClean="0"/>
              <a:t>Основной</a:t>
            </a:r>
          </a:p>
          <a:p>
            <a:pPr marL="0" indent="0">
              <a:buNone/>
            </a:pPr>
            <a:r>
              <a:rPr lang="ru-RU" sz="2400" dirty="0" smtClean="0"/>
              <a:t>Цель: способствовать накоплению опыта и необходимой информации о празднике</a:t>
            </a:r>
          </a:p>
          <a:p>
            <a:r>
              <a:rPr lang="ru-RU" sz="3600" b="1" dirty="0" smtClean="0"/>
              <a:t>Творческий</a:t>
            </a:r>
          </a:p>
          <a:p>
            <a:pPr marL="0" indent="0">
              <a:buNone/>
            </a:pPr>
            <a:r>
              <a:rPr lang="ru-RU" sz="2400" dirty="0" smtClean="0"/>
              <a:t>Цель: способствовать развитию творчества, фантазии. Отражать результаты своих исследований в творческой деятельности</a:t>
            </a:r>
          </a:p>
          <a:p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Этапы проекта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12870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Почта Деда Мороза</a:t>
            </a:r>
            <a:endParaRPr lang="ru-RU" dirty="0"/>
          </a:p>
        </p:txBody>
      </p:sp>
      <p:pic>
        <p:nvPicPr>
          <p:cNvPr id="4098" name="Picture 2" descr="C:\Users\user\Desktop\проект Секретная лаборатория Деда Мороза\фото\почта Деда мороза\DSC0353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1340768"/>
            <a:ext cx="7344816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91733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esktop\проект Секретная лаборатория Деда Мороза\wwalls.ru-5934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8424936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10441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проект Секретная лаборатория Деда Мороза\фото\эксперимент тайное письмо\DSC0360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908721"/>
            <a:ext cx="4320480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user\Desktop\проект Секретная лаборатория Деда Мороза\фото\эксперимент тайное письмо\DSC0361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4" y="2492896"/>
            <a:ext cx="4608512" cy="4032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08114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проект Секретная лаборатория Деда Мороза\фото\эксперимент тайное письмо\DSC0361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548680"/>
            <a:ext cx="7992888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98077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Схема путешествия </a:t>
            </a:r>
            <a:endParaRPr lang="ru-RU" dirty="0"/>
          </a:p>
        </p:txBody>
      </p:sp>
      <p:pic>
        <p:nvPicPr>
          <p:cNvPr id="16386" name="Picture 2" descr="C:\Users\user\Desktop\проект Секретная лаборатория Деда Мороза\фото\схема\DSC0368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268760"/>
            <a:ext cx="8496944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78113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esktop\проект Секретная лаборатория Деда Мороза\Moroznye_novost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539570"/>
            <a:ext cx="7776864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29315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Desktop\проект Секретная лаборатория Деда Мороза\11_06_14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3728" y="260648"/>
            <a:ext cx="4896544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08324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Объект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Новогодняя азбука</a:t>
            </a:r>
          </a:p>
          <a:p>
            <a:r>
              <a:rPr lang="ru-RU" dirty="0" smtClean="0"/>
              <a:t>Заседание клуба  путешественников</a:t>
            </a:r>
          </a:p>
          <a:p>
            <a:r>
              <a:rPr lang="ru-RU" dirty="0" smtClean="0"/>
              <a:t>Зимние викторины</a:t>
            </a:r>
          </a:p>
          <a:p>
            <a:r>
              <a:rPr lang="ru-RU" dirty="0" smtClean="0"/>
              <a:t>«Путешествие к Деду Морозу в Великий Устюг»</a:t>
            </a:r>
          </a:p>
          <a:p>
            <a:r>
              <a:rPr lang="ru-RU" dirty="0" smtClean="0"/>
              <a:t>Беседы «праздники в моей семье», «Откуда ёлка к нам пришла?» и др.</a:t>
            </a:r>
          </a:p>
          <a:p>
            <a:r>
              <a:rPr lang="ru-RU" dirty="0" smtClean="0"/>
              <a:t>Чтение художественной литературы</a:t>
            </a:r>
            <a:endParaRPr lang="ru-RU" dirty="0"/>
          </a:p>
        </p:txBody>
      </p:sp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Исследовательская лаборатория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7612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ser\Desktop\проект Секретная лаборатория Деда Мороза\Новогодняя азбука в картинках\-13-63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382299"/>
            <a:ext cx="3600978" cy="2703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9" name="Picture 9" descr="C:\Users\user\Desktop\проект Секретная лаборатория Деда Мороза\Новогодняя азбука в картинках\-26-63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11325" y="3717032"/>
            <a:ext cx="3814330" cy="2863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 descr="C:\Users\user\Desktop\проект Секретная лаборатория Деда Мороза\Новогодняя азбука в картинках\-16-63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11325" y="381465"/>
            <a:ext cx="3602089" cy="2704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2" name="Picture 12" descr="C:\Users\user\Desktop\проект Секретная лаборатория Деда Мороза\Новогодняя азбука в картинках\-3-638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3428999"/>
            <a:ext cx="4197972" cy="3151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17328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К.А. Тимирязев</a:t>
            </a:r>
            <a:endParaRPr lang="ru-RU" sz="3200" dirty="0"/>
          </a:p>
        </p:txBody>
      </p:sp>
      <p:sp>
        <p:nvSpPr>
          <p:cNvPr id="7" name="Рисунок 4"/>
          <p:cNvSpPr txBox="1">
            <a:spLocks/>
          </p:cNvSpPr>
          <p:nvPr/>
        </p:nvSpPr>
        <p:spPr>
          <a:xfrm>
            <a:off x="2195736" y="1052736"/>
            <a:ext cx="5486400" cy="4114800"/>
          </a:xfrm>
          <a:prstGeom prst="rect">
            <a:avLst/>
          </a:prstGeom>
        </p:spPr>
      </p:sp>
      <p:pic>
        <p:nvPicPr>
          <p:cNvPr id="2050" name="Picture 2" descr="C:\Users\user\Desktop\55768213_Serbskiy_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1800" y="1484784"/>
            <a:ext cx="3960440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54596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В Великом Устюге могут построить дворец Деда Мороза на субсидии ФЦП &quot;Культура России&quot; на www.rusturinvest.r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692696"/>
            <a:ext cx="7704856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01512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user\Desktop\проект Секретная лаборатория Деда Мороза\фото\работа с альбомами\DSC0361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2493" y="536266"/>
            <a:ext cx="4689587" cy="3325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user\Desktop\проект Секретная лаборатория Деда Мороза\фото\работа с альбомами\DSC0362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9952" y="2551911"/>
            <a:ext cx="4356991" cy="3834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59632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Экспериментальная лаборатория</a:t>
            </a:r>
            <a:endParaRPr lang="ru-RU" dirty="0"/>
          </a:p>
        </p:txBody>
      </p:sp>
      <p:pic>
        <p:nvPicPr>
          <p:cNvPr id="1026" name="Picture 2" descr="C:\Users\user\Desktop\проект Секретная лаборатория Деда Мороза\anywalls.com-6588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268760"/>
            <a:ext cx="8352928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01755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Наблюдения на прогулке</a:t>
            </a:r>
            <a:endParaRPr lang="ru-RU" dirty="0"/>
          </a:p>
        </p:txBody>
      </p:sp>
      <p:pic>
        <p:nvPicPr>
          <p:cNvPr id="2050" name="Picture 2" descr="C:\Users\user\Desktop\проект Секретная лаборатория Деда Мороза\фото\эксперимент свойства снега\DSC0355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0" y="1340768"/>
            <a:ext cx="6840760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18518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Опыты и эксперименты. </a:t>
            </a:r>
            <a:br>
              <a:rPr lang="ru-RU" dirty="0" smtClean="0"/>
            </a:br>
            <a:r>
              <a:rPr lang="ru-RU" dirty="0" smtClean="0"/>
              <a:t>Зачем Деду Морозу шуба?</a:t>
            </a:r>
            <a:endParaRPr lang="ru-RU" dirty="0"/>
          </a:p>
        </p:txBody>
      </p:sp>
      <p:pic>
        <p:nvPicPr>
          <p:cNvPr id="6146" name="Picture 2" descr="C:\Users\user\Desktop\проект Секретная лаборатория Деда Мороза\фото\эксперимент зачем Деду морозу шуба\DSC0357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1700808"/>
            <a:ext cx="6492213" cy="4869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63947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Волшебные снежинки</a:t>
            </a:r>
            <a:endParaRPr lang="ru-RU" dirty="0"/>
          </a:p>
        </p:txBody>
      </p:sp>
      <p:pic>
        <p:nvPicPr>
          <p:cNvPr id="5123" name="Picture 3" descr="C:\Users\user\Desktop\проект Секретная лаборатория Деда Мороза\фото\Эксперимент Волшебные снежинки\DSC0351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0" y="1484784"/>
            <a:ext cx="6396203" cy="4797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87615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Бумажный мостик</a:t>
            </a:r>
            <a:endParaRPr lang="ru-RU" dirty="0"/>
          </a:p>
        </p:txBody>
      </p:sp>
      <p:pic>
        <p:nvPicPr>
          <p:cNvPr id="4098" name="Picture 2" descr="C:\Users\user\Desktop\проект Секретная лаборатория Деда Мороза\фото\эксперимент Бумажный мостик\DSC0351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772816"/>
            <a:ext cx="4729227" cy="3951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esktop\проект Секретная лаборатория Деда Мороза\фото\эксперимент Бумажный мостик\DSC0351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4" y="2552782"/>
            <a:ext cx="4536504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31326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Где быстрее замёрзнет вода?</a:t>
            </a:r>
            <a:endParaRPr lang="ru-RU" dirty="0"/>
          </a:p>
        </p:txBody>
      </p:sp>
      <p:pic>
        <p:nvPicPr>
          <p:cNvPr id="5122" name="Picture 2" descr="C:\Users\user\Desktop\проект Секретная лаборатория Деда Мороза\фото\эксперимент  где вода быстрее замёрзнет\DSC0354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63969" y="3018805"/>
            <a:ext cx="4156503" cy="3218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user\Desktop\проект Секретная лаборатория Деда Мороза\фото\эксперимент  где вода быстрее замёрзнет\DSC0353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1506438"/>
            <a:ext cx="4032448" cy="3024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28837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Творческая мастерская Деда Мороза</a:t>
            </a:r>
            <a:endParaRPr lang="ru-RU" dirty="0"/>
          </a:p>
        </p:txBody>
      </p:sp>
      <p:pic>
        <p:nvPicPr>
          <p:cNvPr id="6146" name="Picture 2" descr="C:\Users\user\Desktop\проект Секретная лаборатория Деда Мороза\фото\творческая мастерская деда мороза\DSC0350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8" y="1772816"/>
            <a:ext cx="6696744" cy="4586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42932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проект Секретная лаборатория Деда Мороза\фото\творческая мастерская деда мороза\DSC0359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" y="116632"/>
            <a:ext cx="4154810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user\Desktop\проект Секретная лаборатория Деда Мороза\фото\творческая мастерская деда мороза\DSC0359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116632"/>
            <a:ext cx="4176464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40813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проект Секретная лаборатория Деда Мороза\583712_html_139f5df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" y="876300"/>
            <a:ext cx="7620000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69627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esktop\проект Секретная лаборатория Деда Мороза\фото\творческая мастерская деда мороза\DSC0361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476672"/>
            <a:ext cx="8028384" cy="602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37264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Парад новогодних ёлочек</a:t>
            </a:r>
            <a:endParaRPr lang="ru-RU" dirty="0"/>
          </a:p>
        </p:txBody>
      </p:sp>
      <p:pic>
        <p:nvPicPr>
          <p:cNvPr id="10242" name="Picture 2" descr="C:\Users\user\Desktop\проект Секретная лаборатория Деда Мороза\фото\Парад новогодних ёлочек\RW15VEliul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1213683"/>
            <a:ext cx="7308376" cy="5481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21676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Игровая Деда Мороза</a:t>
            </a:r>
            <a:endParaRPr lang="ru-RU" dirty="0"/>
          </a:p>
        </p:txBody>
      </p:sp>
      <p:pic>
        <p:nvPicPr>
          <p:cNvPr id="9219" name="Picture 3" descr="C:\Users\user\Desktop\проект Секретная лаборатория Деда Мороза\фото\игры\DSC0370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1484784"/>
            <a:ext cx="7920880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555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Итервьюирование</a:t>
            </a:r>
            <a:endParaRPr lang="ru-RU" dirty="0"/>
          </a:p>
        </p:txBody>
      </p:sp>
      <p:pic>
        <p:nvPicPr>
          <p:cNvPr id="1027" name="Picture 3" descr="C:\Users\user\Desktop\проект Секретная лаборатория Деда Мороза\фото\интервьюирование\DSC0371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3" y="1357474"/>
            <a:ext cx="7416824" cy="5311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99904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Лаборатория сказок</a:t>
            </a:r>
            <a:endParaRPr lang="ru-RU" dirty="0"/>
          </a:p>
        </p:txBody>
      </p:sp>
      <p:pic>
        <p:nvPicPr>
          <p:cNvPr id="11266" name="Picture 2" descr="C:\Users\user\Desktop\проект Секретная лаборатория Деда Мороза\фото\Театрализованная деятельность\DSC0357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340768"/>
            <a:ext cx="4211960" cy="3158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user\Desktop\проект Секретная лаборатория Деда Мороза\фото\Театрализованная деятельность\DSC0342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2708920"/>
            <a:ext cx="4104456" cy="3356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243608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Развлечение «Чудо-валенки»</a:t>
            </a:r>
            <a:endParaRPr lang="ru-RU" dirty="0"/>
          </a:p>
        </p:txBody>
      </p:sp>
      <p:pic>
        <p:nvPicPr>
          <p:cNvPr id="12290" name="Picture 2" descr="C:\Users\user\Desktop\проект Секретная лаборатория Деда Мороза\фото\развлечение Чудо-валенки\DSC0362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196752"/>
            <a:ext cx="7776864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617114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user\Desktop\проект Секретная лаборатория Деда Мороза\фото\развлечение Чудо-валенки\DSC0363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476672"/>
            <a:ext cx="7644341" cy="5733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057360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Новогодний праздник</a:t>
            </a:r>
            <a:endParaRPr lang="ru-RU" dirty="0"/>
          </a:p>
        </p:txBody>
      </p:sp>
      <p:pic>
        <p:nvPicPr>
          <p:cNvPr id="14338" name="Picture 2" descr="C:\Users\user\Desktop\проект Секретная лаборатория Деда Мороза\фото\Новогодний утренник\sdli.jpe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3764" y="1340768"/>
            <a:ext cx="8454699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970188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Секретная лаборатория Деда Мороза</a:t>
            </a:r>
            <a:endParaRPr lang="ru-RU" dirty="0"/>
          </a:p>
        </p:txBody>
      </p:sp>
      <p:pic>
        <p:nvPicPr>
          <p:cNvPr id="15362" name="Picture 2" descr="C:\Users\user\Desktop\проект Секретная лаборатория Деда Мороза\фото\Новогодний утренник\подарок из секретной лаборатории Д.М\SAM_260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677" y="1844824"/>
            <a:ext cx="4471465" cy="3875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C:\Users\user\Desktop\проект Секретная лаборатория Деда Мороза\фото\Новогодний утренник\подарок из секретной лаборатории Д.М\SAM_260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1844824"/>
            <a:ext cx="4320480" cy="3875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62621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проект Секретная лаборатория Деда Мороза\anywalls.com-6582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4043" y="548680"/>
            <a:ext cx="8436430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59732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15284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38250" y="942975"/>
            <a:ext cx="6667500" cy="497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51261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video_games_batman_arkham_asyl_800x600_wallpaperno.co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97705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4e2d4cd32b3ca_the-winx-club-images-the-winx-club-15472982-320-565.gi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3027" y="476672"/>
            <a:ext cx="4536504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20888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Приобщение детей к  традициям и культуре русского народа, развитие познавательных и интеллектуальных способностей в процессе экспериментально-исследовательской деятельности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проекта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23857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2800" dirty="0" smtClean="0"/>
              <a:t>Формировать познавательный интерес к традициям и обычаям празднования Нового года в России</a:t>
            </a:r>
          </a:p>
          <a:p>
            <a:r>
              <a:rPr lang="ru-RU" sz="2800" dirty="0" smtClean="0"/>
              <a:t>Познакомить с Родиной Деда Мороза</a:t>
            </a:r>
          </a:p>
          <a:p>
            <a:r>
              <a:rPr lang="ru-RU" sz="2800" dirty="0" smtClean="0"/>
              <a:t>Расширить представление о зиме и зимних явлениях</a:t>
            </a:r>
          </a:p>
          <a:p>
            <a:r>
              <a:rPr lang="ru-RU" sz="2800" dirty="0" smtClean="0"/>
              <a:t>Обогатить экспериментальный уголок в группе</a:t>
            </a:r>
          </a:p>
          <a:p>
            <a:r>
              <a:rPr lang="ru-RU" sz="2800" dirty="0" smtClean="0"/>
              <a:t>Отражать результаты исследований в творческой деятельности</a:t>
            </a:r>
            <a:endParaRPr lang="ru-RU" sz="2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 проекта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36103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280</TotalTime>
  <Words>196</Words>
  <Application>Microsoft Office PowerPoint</Application>
  <PresentationFormat>Экран (4:3)</PresentationFormat>
  <Paragraphs>42</Paragraphs>
  <Slides>38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Волна</vt:lpstr>
      <vt:lpstr>Проект «Секретная лаборатория Деда Мороза»</vt:lpstr>
      <vt:lpstr>К.А. Тимирязев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Цель проекта</vt:lpstr>
      <vt:lpstr>Задачи проекта</vt:lpstr>
      <vt:lpstr>Этапы проекта</vt:lpstr>
      <vt:lpstr>Почта Деда Мороза</vt:lpstr>
      <vt:lpstr>Презентация PowerPoint</vt:lpstr>
      <vt:lpstr>Презентация PowerPoint</vt:lpstr>
      <vt:lpstr>Презентация PowerPoint</vt:lpstr>
      <vt:lpstr>Схема путешествия </vt:lpstr>
      <vt:lpstr>Презентация PowerPoint</vt:lpstr>
      <vt:lpstr>Презентация PowerPoint</vt:lpstr>
      <vt:lpstr>Исследовательская лаборатория</vt:lpstr>
      <vt:lpstr>Презентация PowerPoint</vt:lpstr>
      <vt:lpstr>Презентация PowerPoint</vt:lpstr>
      <vt:lpstr>Презентация PowerPoint</vt:lpstr>
      <vt:lpstr>Экспериментальная лаборатория</vt:lpstr>
      <vt:lpstr>Наблюдения на прогулке</vt:lpstr>
      <vt:lpstr>Опыты и эксперименты.  Зачем Деду Морозу шуба?</vt:lpstr>
      <vt:lpstr>Волшебные снежинки</vt:lpstr>
      <vt:lpstr>Бумажный мостик</vt:lpstr>
      <vt:lpstr>Где быстрее замёрзнет вода?</vt:lpstr>
      <vt:lpstr>Творческая мастерская Деда Мороза</vt:lpstr>
      <vt:lpstr>Презентация PowerPoint</vt:lpstr>
      <vt:lpstr>Презентация PowerPoint</vt:lpstr>
      <vt:lpstr>Парад новогодних ёлочек</vt:lpstr>
      <vt:lpstr>Игровая Деда Мороза</vt:lpstr>
      <vt:lpstr>Итервьюирование</vt:lpstr>
      <vt:lpstr>Лаборатория сказок</vt:lpstr>
      <vt:lpstr>Развлечение «Чудо-валенки»</vt:lpstr>
      <vt:lpstr>Презентация PowerPoint</vt:lpstr>
      <vt:lpstr>Новогодний праздник</vt:lpstr>
      <vt:lpstr>Секретная лаборатория Деда Мороза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«Секретная лаборатория Деда Мороза»</dc:title>
  <dc:creator>user</dc:creator>
  <cp:lastModifiedBy>Admin</cp:lastModifiedBy>
  <cp:revision>27</cp:revision>
  <dcterms:created xsi:type="dcterms:W3CDTF">2015-05-13T12:53:28Z</dcterms:created>
  <dcterms:modified xsi:type="dcterms:W3CDTF">2016-01-28T16:19:53Z</dcterms:modified>
</cp:coreProperties>
</file>