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6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9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8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6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8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2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0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8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9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7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8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A4C9-9F5A-4379-8022-8EF676F43F48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7AB6-AFCE-455E-B8ED-4E09994E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5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«Детский сад комбинированного вида № 17»</a:t>
            </a:r>
          </a:p>
          <a:p>
            <a:pPr algn="ctr"/>
            <a:r>
              <a:rPr lang="ru-RU" b="1" dirty="0" err="1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Энгельсского</a:t>
            </a:r>
            <a:r>
              <a:rPr lang="ru-RU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 муниципального района Саратовской области</a:t>
            </a:r>
            <a:endParaRPr lang="ru-RU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420888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Составление </a:t>
            </a:r>
            <a:r>
              <a:rPr lang="ru-RU" sz="4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рифмованных текстов</a:t>
            </a:r>
            <a:endParaRPr lang="ru-RU" sz="4000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по русским народным сказкам.</a:t>
            </a:r>
            <a:endParaRPr lang="ru-RU" sz="4000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32937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Воспитатель:</a:t>
            </a:r>
          </a:p>
          <a:p>
            <a:pPr algn="r"/>
            <a:r>
              <a:rPr lang="ru-RU" sz="2000" b="1" dirty="0" err="1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Татакова</a:t>
            </a:r>
            <a:r>
              <a:rPr lang="ru-RU" sz="20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 Д. А.</a:t>
            </a:r>
            <a:endParaRPr lang="ru-RU" sz="20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0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13" y="3756819"/>
            <a:ext cx="2000250" cy="158115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83084"/>
            <a:ext cx="3796928" cy="2645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24757"/>
            <a:ext cx="3238252" cy="2162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222104" cy="24165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13297"/>
            <a:ext cx="3366486" cy="25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08" y="1600200"/>
            <a:ext cx="3377584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5085801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15" y="3429000"/>
            <a:ext cx="2963083" cy="3195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2880321" cy="50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462847" y="3249771"/>
          <a:ext cx="421830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8305"/>
              </a:tblGrid>
              <a:tr h="0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Жил-был объект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60" marR="73660" marT="0" marB="0"/>
                </a:tc>
              </a:tr>
              <a:tr h="0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Какой?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60" marR="73660" marT="0" marB="0"/>
                </a:tc>
              </a:tr>
              <a:tr h="0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делал?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60" marR="73660" marT="0" marB="0"/>
                </a:tc>
              </a:tr>
              <a:tr h="0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кем общался?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60" marR="73660" marT="0" marB="0"/>
                </a:tc>
              </a:tr>
              <a:tr h="0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Вывод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60" marR="7366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1340768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b="1" u="sng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Схема составления рифмованного текста (лимерика</a:t>
            </a:r>
            <a:r>
              <a:rPr lang="ru-RU" sz="2400" b="1" u="sng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):</a:t>
            </a:r>
          </a:p>
          <a:p>
            <a:endParaRPr lang="ru-RU" sz="2400" b="1" u="sng" dirty="0" smtClean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-Жил- был объект.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-Сравнение или </a:t>
            </a:r>
            <a: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указание на свойство </a:t>
            </a:r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объекта (какой объект).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-Что делал?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-С кем общался?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-</a:t>
            </a:r>
            <a: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Вывод (утверждение или мораль</a:t>
            </a:r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).</a:t>
            </a:r>
            <a:endParaRPr lang="ru-RU" sz="24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9"/>
            <a:ext cx="9141882" cy="685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85293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0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85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89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замир</dc:creator>
  <cp:lastModifiedBy>замир</cp:lastModifiedBy>
  <cp:revision>5</cp:revision>
  <dcterms:created xsi:type="dcterms:W3CDTF">2016-01-18T12:34:23Z</dcterms:created>
  <dcterms:modified xsi:type="dcterms:W3CDTF">2016-01-18T13:38:09Z</dcterms:modified>
</cp:coreProperties>
</file>