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72" r:id="rId3"/>
    <p:sldId id="258" r:id="rId4"/>
    <p:sldId id="259" r:id="rId5"/>
    <p:sldId id="260" r:id="rId6"/>
    <p:sldId id="262" r:id="rId7"/>
    <p:sldId id="273" r:id="rId8"/>
    <p:sldId id="264" r:id="rId9"/>
    <p:sldId id="265" r:id="rId10"/>
    <p:sldId id="266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ergey\Desktop\25913274.18127339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424264" cy="52547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7724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Уроки доброты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rgey\Desktop\В гостях у феи Красивой речи\DSCN0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200800" cy="5923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rgey\Desktop\В гостях у феи Красивой речи\DSCN0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7824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>Цель: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92D050"/>
                </a:solidFill>
              </a:rPr>
              <a:t>нравственное воспитание детей, учить быть сдержанными и доброжелательными, уметь работать в коллективе, развитие связной речи, работать над выразительностью речи, продолжать знакомить со стихами поэтов о добре и зле.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\Desktop\В гостях у феи Красивой речи\DSCN0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8440047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y\Desktop\В гостях у феи Красивой речи\DSCN0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784725" cy="5989637"/>
          </a:xfrm>
          <a:prstGeom prst="rect">
            <a:avLst/>
          </a:prstGeom>
          <a:noFill/>
        </p:spPr>
      </p:pic>
      <p:pic>
        <p:nvPicPr>
          <p:cNvPr id="3" name="Picture 2" descr="C:\Users\Sergey\Desktop\В гостях у феи Красивой речи\DSCN0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47276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y\Desktop\В гостях у феи Красивой речи\DSCN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839902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ey\Desktop\В гостях у феи Красивой речи\DSCN0284.JPG"/>
          <p:cNvPicPr>
            <a:picLocks noChangeAspect="1" noChangeArrowheads="1"/>
          </p:cNvPicPr>
          <p:nvPr/>
        </p:nvPicPr>
        <p:blipFill>
          <a:blip r:embed="rId2" cstate="print"/>
          <a:srcRect b="17188"/>
          <a:stretch>
            <a:fillRect/>
          </a:stretch>
        </p:blipFill>
        <p:spPr bwMode="auto">
          <a:xfrm>
            <a:off x="1043608" y="2996952"/>
            <a:ext cx="7560840" cy="3474620"/>
          </a:xfrm>
          <a:prstGeom prst="rect">
            <a:avLst/>
          </a:prstGeom>
          <a:noFill/>
        </p:spPr>
      </p:pic>
      <p:pic>
        <p:nvPicPr>
          <p:cNvPr id="3" name="Picture 2" descr="C:\Users\Sergey\Desktop\В гостях у феи Красивой речи\DSCN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6"/>
            <a:ext cx="6256247" cy="259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\Desktop\В гостях у феи Красивой речи\DSCN0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480720" cy="6334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gey\Desktop\В гостях у феи Красивой речи\DSCN0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200800" cy="6167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ey\Desktop\В гостях у феи Красивой речи\DSCN0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47789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Уроки доброты</vt:lpstr>
      <vt:lpstr>Цель: нравственное воспитание детей, учить быть сдержанными и доброжелательными, уметь работать в коллективе, развитие связной речи, работать над выразительностью речи, продолжать знакомить со стихами поэтов о добре и зле.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6</cp:revision>
  <dcterms:created xsi:type="dcterms:W3CDTF">2016-01-26T15:08:51Z</dcterms:created>
  <dcterms:modified xsi:type="dcterms:W3CDTF">2016-01-26T15:48:46Z</dcterms:modified>
</cp:coreProperties>
</file>