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6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1E9046-ADFC-4070-BFE1-2D68E6A3EE11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BC7A4A-F9D0-423E-9450-993C40D081E2}">
      <dgm:prSet phldrT="[Текст]" custT="1"/>
      <dgm:spPr/>
      <dgm:t>
        <a:bodyPr/>
        <a:lstStyle/>
        <a:p>
          <a:r>
            <a:rPr lang="ru-RU" sz="1300" dirty="0" smtClean="0"/>
            <a:t>Провести  проблемный анализ литературы</a:t>
          </a:r>
          <a:endParaRPr lang="ru-RU" sz="1300" dirty="0"/>
        </a:p>
      </dgm:t>
    </dgm:pt>
    <dgm:pt modelId="{1AA17663-82DB-4D11-9E35-EAD9DC2C57F4}" type="parTrans" cxnId="{2265D854-C136-4234-9EC8-ACCC416EE2C9}">
      <dgm:prSet/>
      <dgm:spPr/>
      <dgm:t>
        <a:bodyPr/>
        <a:lstStyle/>
        <a:p>
          <a:endParaRPr lang="ru-RU"/>
        </a:p>
      </dgm:t>
    </dgm:pt>
    <dgm:pt modelId="{ED22F01F-164D-49E2-A28D-BCC3E67963AD}" type="sibTrans" cxnId="{2265D854-C136-4234-9EC8-ACCC416EE2C9}">
      <dgm:prSet/>
      <dgm:spPr/>
      <dgm:t>
        <a:bodyPr/>
        <a:lstStyle/>
        <a:p>
          <a:endParaRPr lang="ru-RU"/>
        </a:p>
      </dgm:t>
    </dgm:pt>
    <dgm:pt modelId="{F149F65B-5252-4742-8EC3-729A87AA51AA}">
      <dgm:prSet phldrT="[Текст]" custT="1"/>
      <dgm:spPr/>
      <dgm:t>
        <a:bodyPr/>
        <a:lstStyle/>
        <a:p>
          <a:r>
            <a:rPr lang="ru-RU" sz="1300" dirty="0" smtClean="0"/>
            <a:t>Выявить уровень </a:t>
          </a:r>
          <a:r>
            <a:rPr lang="ru-RU" sz="1300" dirty="0" err="1" smtClean="0"/>
            <a:t>сформированности</a:t>
          </a:r>
          <a:r>
            <a:rPr lang="ru-RU" sz="1300" dirty="0" smtClean="0"/>
            <a:t> коммуникативных умений дошкольников</a:t>
          </a:r>
          <a:endParaRPr lang="ru-RU" sz="1300" dirty="0"/>
        </a:p>
      </dgm:t>
    </dgm:pt>
    <dgm:pt modelId="{1C249443-AB0B-4EFD-926B-39BD7DCE944B}" type="parTrans" cxnId="{F3291E1B-BF00-4BC1-A31E-CD2506BF58CC}">
      <dgm:prSet/>
      <dgm:spPr/>
      <dgm:t>
        <a:bodyPr/>
        <a:lstStyle/>
        <a:p>
          <a:endParaRPr lang="ru-RU"/>
        </a:p>
      </dgm:t>
    </dgm:pt>
    <dgm:pt modelId="{7CA00451-55D0-40C1-973D-861D80011511}" type="sibTrans" cxnId="{F3291E1B-BF00-4BC1-A31E-CD2506BF58CC}">
      <dgm:prSet/>
      <dgm:spPr/>
      <dgm:t>
        <a:bodyPr/>
        <a:lstStyle/>
        <a:p>
          <a:endParaRPr lang="ru-RU"/>
        </a:p>
      </dgm:t>
    </dgm:pt>
    <dgm:pt modelId="{EA3215B9-8A37-420F-819C-CE89905A2C60}">
      <dgm:prSet phldrT="[Текст]" custT="1"/>
      <dgm:spPr/>
      <dgm:t>
        <a:bodyPr/>
        <a:lstStyle/>
        <a:p>
          <a:endParaRPr lang="ru-RU" sz="1300" dirty="0" smtClean="0"/>
        </a:p>
        <a:p>
          <a:endParaRPr lang="ru-RU" sz="1300" dirty="0" smtClean="0"/>
        </a:p>
        <a:p>
          <a:r>
            <a:rPr lang="ru-RU" sz="1300" dirty="0" smtClean="0"/>
            <a:t>Разработать и апробировать программу формирующего эксперимента</a:t>
          </a:r>
          <a:endParaRPr lang="ru-RU" sz="1300" dirty="0"/>
        </a:p>
      </dgm:t>
    </dgm:pt>
    <dgm:pt modelId="{F83C21B5-F012-4E23-9F4D-259FC02FD3CB}" type="parTrans" cxnId="{9E76FC94-D33B-4560-8304-504F0CA3775A}">
      <dgm:prSet/>
      <dgm:spPr/>
      <dgm:t>
        <a:bodyPr/>
        <a:lstStyle/>
        <a:p>
          <a:endParaRPr lang="ru-RU"/>
        </a:p>
      </dgm:t>
    </dgm:pt>
    <dgm:pt modelId="{F259CEFA-6985-4617-9D92-264AE444301B}" type="sibTrans" cxnId="{9E76FC94-D33B-4560-8304-504F0CA3775A}">
      <dgm:prSet/>
      <dgm:spPr/>
      <dgm:t>
        <a:bodyPr/>
        <a:lstStyle/>
        <a:p>
          <a:endParaRPr lang="ru-RU"/>
        </a:p>
      </dgm:t>
    </dgm:pt>
    <dgm:pt modelId="{0EA627D4-029C-4C76-AD85-EEB252251B91}" type="pres">
      <dgm:prSet presAssocID="{1D1E9046-ADFC-4070-BFE1-2D68E6A3EE11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32CE8E3-5CD0-4DC2-99A7-AE3D445C20F2}" type="pres">
      <dgm:prSet presAssocID="{65BC7A4A-F9D0-423E-9450-993C40D081E2}" presName="Accent1" presStyleCnt="0"/>
      <dgm:spPr/>
    </dgm:pt>
    <dgm:pt modelId="{4B22CD90-9712-43EB-8411-D31EBD451B45}" type="pres">
      <dgm:prSet presAssocID="{65BC7A4A-F9D0-423E-9450-993C40D081E2}" presName="Accent" presStyleLbl="node1" presStyleIdx="0" presStyleCnt="3" custScaleX="177705"/>
      <dgm:spPr/>
    </dgm:pt>
    <dgm:pt modelId="{0C98D448-F082-430A-8E5C-F3A2E9562E21}" type="pres">
      <dgm:prSet presAssocID="{65BC7A4A-F9D0-423E-9450-993C40D081E2}" presName="Parent1" presStyleLbl="revTx" presStyleIdx="0" presStyleCnt="3" custScaleX="186764" custScaleY="28245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80927D-B349-460E-ACBB-A19FEC289893}" type="pres">
      <dgm:prSet presAssocID="{F149F65B-5252-4742-8EC3-729A87AA51AA}" presName="Accent2" presStyleCnt="0"/>
      <dgm:spPr/>
    </dgm:pt>
    <dgm:pt modelId="{E974D2FC-6A55-441C-A5AE-EC94FC341618}" type="pres">
      <dgm:prSet presAssocID="{F149F65B-5252-4742-8EC3-729A87AA51AA}" presName="Accent" presStyleLbl="node1" presStyleIdx="1" presStyleCnt="3" custScaleX="140180" custLinFactNeighborX="-1033" custLinFactNeighborY="4973"/>
      <dgm:spPr/>
    </dgm:pt>
    <dgm:pt modelId="{5AEC8EBC-ADD8-4F09-89FD-A2110816F6B4}" type="pres">
      <dgm:prSet presAssocID="{F149F65B-5252-4742-8EC3-729A87AA51AA}" presName="Parent2" presStyleLbl="revTx" presStyleIdx="1" presStyleCnt="3" custScaleX="165812" custScaleY="25424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321CE1-2C54-4BE7-825D-DBBD05CD1B8A}" type="pres">
      <dgm:prSet presAssocID="{EA3215B9-8A37-420F-819C-CE89905A2C60}" presName="Accent3" presStyleCnt="0"/>
      <dgm:spPr/>
    </dgm:pt>
    <dgm:pt modelId="{BEC105F3-73EA-41FB-9179-DDCF1B75BDF8}" type="pres">
      <dgm:prSet presAssocID="{EA3215B9-8A37-420F-819C-CE89905A2C60}" presName="Accent" presStyleLbl="node1" presStyleIdx="2" presStyleCnt="3" custScaleX="183468" custLinFactNeighborX="-1237" custLinFactNeighborY="12334"/>
      <dgm:spPr/>
    </dgm:pt>
    <dgm:pt modelId="{39A3177E-1859-460C-951E-1BB1E18DEC84}" type="pres">
      <dgm:prSet presAssocID="{EA3215B9-8A37-420F-819C-CE89905A2C60}" presName="Parent3" presStyleLbl="revTx" presStyleIdx="2" presStyleCnt="3" custScaleX="251421" custScaleY="26274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65D854-C136-4234-9EC8-ACCC416EE2C9}" srcId="{1D1E9046-ADFC-4070-BFE1-2D68E6A3EE11}" destId="{65BC7A4A-F9D0-423E-9450-993C40D081E2}" srcOrd="0" destOrd="0" parTransId="{1AA17663-82DB-4D11-9E35-EAD9DC2C57F4}" sibTransId="{ED22F01F-164D-49E2-A28D-BCC3E67963AD}"/>
    <dgm:cxn modelId="{85E565A2-4F70-4128-8158-13DB66E32AA8}" type="presOf" srcId="{F149F65B-5252-4742-8EC3-729A87AA51AA}" destId="{5AEC8EBC-ADD8-4F09-89FD-A2110816F6B4}" srcOrd="0" destOrd="0" presId="urn:microsoft.com/office/officeart/2009/layout/CircleArrowProcess"/>
    <dgm:cxn modelId="{BA737F18-A153-4BBF-8F5D-459B4041AF8A}" type="presOf" srcId="{1D1E9046-ADFC-4070-BFE1-2D68E6A3EE11}" destId="{0EA627D4-029C-4C76-AD85-EEB252251B91}" srcOrd="0" destOrd="0" presId="urn:microsoft.com/office/officeart/2009/layout/CircleArrowProcess"/>
    <dgm:cxn modelId="{9E76FC94-D33B-4560-8304-504F0CA3775A}" srcId="{1D1E9046-ADFC-4070-BFE1-2D68E6A3EE11}" destId="{EA3215B9-8A37-420F-819C-CE89905A2C60}" srcOrd="2" destOrd="0" parTransId="{F83C21B5-F012-4E23-9F4D-259FC02FD3CB}" sibTransId="{F259CEFA-6985-4617-9D92-264AE444301B}"/>
    <dgm:cxn modelId="{877143F7-8D2F-43F5-A693-9A24EE15B9CB}" type="presOf" srcId="{65BC7A4A-F9D0-423E-9450-993C40D081E2}" destId="{0C98D448-F082-430A-8E5C-F3A2E9562E21}" srcOrd="0" destOrd="0" presId="urn:microsoft.com/office/officeart/2009/layout/CircleArrowProcess"/>
    <dgm:cxn modelId="{F3291E1B-BF00-4BC1-A31E-CD2506BF58CC}" srcId="{1D1E9046-ADFC-4070-BFE1-2D68E6A3EE11}" destId="{F149F65B-5252-4742-8EC3-729A87AA51AA}" srcOrd="1" destOrd="0" parTransId="{1C249443-AB0B-4EFD-926B-39BD7DCE944B}" sibTransId="{7CA00451-55D0-40C1-973D-861D80011511}"/>
    <dgm:cxn modelId="{B907D1B7-1442-4E4C-9A46-70B505E71DF2}" type="presOf" srcId="{EA3215B9-8A37-420F-819C-CE89905A2C60}" destId="{39A3177E-1859-460C-951E-1BB1E18DEC84}" srcOrd="0" destOrd="0" presId="urn:microsoft.com/office/officeart/2009/layout/CircleArrowProcess"/>
    <dgm:cxn modelId="{CBAAC97A-1327-49EE-868B-90B2C9A7A9E9}" type="presParOf" srcId="{0EA627D4-029C-4C76-AD85-EEB252251B91}" destId="{C32CE8E3-5CD0-4DC2-99A7-AE3D445C20F2}" srcOrd="0" destOrd="0" presId="urn:microsoft.com/office/officeart/2009/layout/CircleArrowProcess"/>
    <dgm:cxn modelId="{1ECF324C-1FDD-4C7A-B36A-BC178843F6F5}" type="presParOf" srcId="{C32CE8E3-5CD0-4DC2-99A7-AE3D445C20F2}" destId="{4B22CD90-9712-43EB-8411-D31EBD451B45}" srcOrd="0" destOrd="0" presId="urn:microsoft.com/office/officeart/2009/layout/CircleArrowProcess"/>
    <dgm:cxn modelId="{2B7854FE-BFC2-481D-9E24-F9B6A6211C68}" type="presParOf" srcId="{0EA627D4-029C-4C76-AD85-EEB252251B91}" destId="{0C98D448-F082-430A-8E5C-F3A2E9562E21}" srcOrd="1" destOrd="0" presId="urn:microsoft.com/office/officeart/2009/layout/CircleArrowProcess"/>
    <dgm:cxn modelId="{0F5C60A5-B91A-408A-A0B6-68D4E1C4577D}" type="presParOf" srcId="{0EA627D4-029C-4C76-AD85-EEB252251B91}" destId="{9A80927D-B349-460E-ACBB-A19FEC289893}" srcOrd="2" destOrd="0" presId="urn:microsoft.com/office/officeart/2009/layout/CircleArrowProcess"/>
    <dgm:cxn modelId="{D1EC200B-7004-41B7-8199-8F0B197DF1D4}" type="presParOf" srcId="{9A80927D-B349-460E-ACBB-A19FEC289893}" destId="{E974D2FC-6A55-441C-A5AE-EC94FC341618}" srcOrd="0" destOrd="0" presId="urn:microsoft.com/office/officeart/2009/layout/CircleArrowProcess"/>
    <dgm:cxn modelId="{74FCBAD8-C2D4-4CF1-9BAD-048C9A2000F7}" type="presParOf" srcId="{0EA627D4-029C-4C76-AD85-EEB252251B91}" destId="{5AEC8EBC-ADD8-4F09-89FD-A2110816F6B4}" srcOrd="3" destOrd="0" presId="urn:microsoft.com/office/officeart/2009/layout/CircleArrowProcess"/>
    <dgm:cxn modelId="{B871AE7E-565D-4320-AC23-37968146118F}" type="presParOf" srcId="{0EA627D4-029C-4C76-AD85-EEB252251B91}" destId="{33321CE1-2C54-4BE7-825D-DBBD05CD1B8A}" srcOrd="4" destOrd="0" presId="urn:microsoft.com/office/officeart/2009/layout/CircleArrowProcess"/>
    <dgm:cxn modelId="{8573AE96-EA28-4BC0-B9E7-F40B7E036228}" type="presParOf" srcId="{33321CE1-2C54-4BE7-825D-DBBD05CD1B8A}" destId="{BEC105F3-73EA-41FB-9179-DDCF1B75BDF8}" srcOrd="0" destOrd="0" presId="urn:microsoft.com/office/officeart/2009/layout/CircleArrowProcess"/>
    <dgm:cxn modelId="{92EF2AB1-1E1C-4D4F-8D04-98F3CDE73F61}" type="presParOf" srcId="{0EA627D4-029C-4C76-AD85-EEB252251B91}" destId="{39A3177E-1859-460C-951E-1BB1E18DEC84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9E4110-431F-406F-932B-D56FA18B3E1D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227E22-A06D-4D2B-9B21-408F48EEAB77}">
      <dgm:prSet phldrT="[Текст]" custT="1"/>
      <dgm:spPr/>
      <dgm:t>
        <a:bodyPr/>
        <a:lstStyle/>
        <a:p>
          <a:r>
            <a:rPr lang="ru-RU" sz="1400" smtClean="0"/>
            <a:t>Анализ </a:t>
          </a:r>
          <a:r>
            <a:rPr lang="ru-RU" sz="1400" dirty="0" smtClean="0"/>
            <a:t>литературы</a:t>
          </a:r>
          <a:endParaRPr lang="ru-RU" sz="1400" dirty="0"/>
        </a:p>
      </dgm:t>
    </dgm:pt>
    <dgm:pt modelId="{FB61D44D-6ABC-4F0F-B202-94AE9434809F}" type="parTrans" cxnId="{6F6D80A1-ADA3-4BA4-914A-1AC9A677D91A}">
      <dgm:prSet/>
      <dgm:spPr/>
      <dgm:t>
        <a:bodyPr/>
        <a:lstStyle/>
        <a:p>
          <a:endParaRPr lang="ru-RU"/>
        </a:p>
      </dgm:t>
    </dgm:pt>
    <dgm:pt modelId="{4ABC9AC6-FED4-4BB1-BFED-6A1D1A44A841}" type="sibTrans" cxnId="{6F6D80A1-ADA3-4BA4-914A-1AC9A677D91A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7D31643D-A32F-40B7-82D1-1797B4EAC652}">
      <dgm:prSet phldrT="[Текст]" custT="1"/>
      <dgm:spPr/>
      <dgm:t>
        <a:bodyPr/>
        <a:lstStyle/>
        <a:p>
          <a:r>
            <a:rPr lang="ru-RU" sz="1400" dirty="0" smtClean="0"/>
            <a:t>Наблюдение</a:t>
          </a:r>
          <a:endParaRPr lang="ru-RU" sz="1400" dirty="0"/>
        </a:p>
      </dgm:t>
    </dgm:pt>
    <dgm:pt modelId="{FA6CB5BA-CD93-41D4-83A8-51A3139FC927}" type="parTrans" cxnId="{E2985B11-B02E-49F9-81BA-DAD7439C573F}">
      <dgm:prSet/>
      <dgm:spPr/>
      <dgm:t>
        <a:bodyPr/>
        <a:lstStyle/>
        <a:p>
          <a:endParaRPr lang="ru-RU"/>
        </a:p>
      </dgm:t>
    </dgm:pt>
    <dgm:pt modelId="{0EFBA408-513C-4B0A-B646-131AA9D5D761}" type="sibTrans" cxnId="{E2985B11-B02E-49F9-81BA-DAD7439C573F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65B6BE8B-27B5-4C1D-B053-16B4B157BB3E}">
      <dgm:prSet phldrT="[Текст]" custT="1"/>
      <dgm:spPr/>
      <dgm:t>
        <a:bodyPr/>
        <a:lstStyle/>
        <a:p>
          <a:r>
            <a:rPr lang="ru-RU" sz="1400" dirty="0" smtClean="0"/>
            <a:t>Педагогический эксперимент</a:t>
          </a:r>
          <a:endParaRPr lang="ru-RU" sz="1400" dirty="0"/>
        </a:p>
      </dgm:t>
    </dgm:pt>
    <dgm:pt modelId="{9DD2A4FA-3CB9-4675-89A0-8EDE2B5399DB}" type="parTrans" cxnId="{6FF68105-7E0B-4478-83B4-834B05EE2507}">
      <dgm:prSet/>
      <dgm:spPr/>
      <dgm:t>
        <a:bodyPr/>
        <a:lstStyle/>
        <a:p>
          <a:endParaRPr lang="ru-RU"/>
        </a:p>
      </dgm:t>
    </dgm:pt>
    <dgm:pt modelId="{FFE4FD12-FF57-4D96-A074-C1B47EED7071}" type="sibTrans" cxnId="{6FF68105-7E0B-4478-83B4-834B05EE2507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25732884-22BB-491C-894C-253F0A5ECB7C}">
      <dgm:prSet phldrT="[Текст]" custT="1"/>
      <dgm:spPr/>
      <dgm:t>
        <a:bodyPr/>
        <a:lstStyle/>
        <a:p>
          <a:r>
            <a:rPr lang="ru-RU" sz="1400" dirty="0" smtClean="0"/>
            <a:t>Анализ результатов</a:t>
          </a:r>
          <a:endParaRPr lang="ru-RU" sz="1400" dirty="0"/>
        </a:p>
      </dgm:t>
    </dgm:pt>
    <dgm:pt modelId="{A7B17C0B-A0F7-4628-8340-D6A3743C8EF2}" type="parTrans" cxnId="{163FF98A-5154-4208-BB89-C888606CC348}">
      <dgm:prSet/>
      <dgm:spPr/>
      <dgm:t>
        <a:bodyPr/>
        <a:lstStyle/>
        <a:p>
          <a:endParaRPr lang="ru-RU"/>
        </a:p>
      </dgm:t>
    </dgm:pt>
    <dgm:pt modelId="{87A6FB0D-3696-4093-852C-4C5E14B4C877}" type="sibTrans" cxnId="{163FF98A-5154-4208-BB89-C888606CC348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2D4897C2-4DEC-484E-BF13-BEF867FEFB2D}">
      <dgm:prSet phldrT="[Текст]" custT="1"/>
      <dgm:spPr/>
      <dgm:t>
        <a:bodyPr/>
        <a:lstStyle/>
        <a:p>
          <a:r>
            <a:rPr lang="ru-RU" sz="1400" dirty="0" smtClean="0"/>
            <a:t>Обобщение данных</a:t>
          </a:r>
          <a:endParaRPr lang="ru-RU" sz="1400" dirty="0"/>
        </a:p>
      </dgm:t>
    </dgm:pt>
    <dgm:pt modelId="{8296FB22-A9C3-4328-AD72-3C2F4D0E58CB}" type="parTrans" cxnId="{26CD84C1-B8C1-44FF-973E-F5FC0EB4E5BE}">
      <dgm:prSet/>
      <dgm:spPr/>
      <dgm:t>
        <a:bodyPr/>
        <a:lstStyle/>
        <a:p>
          <a:endParaRPr lang="ru-RU"/>
        </a:p>
      </dgm:t>
    </dgm:pt>
    <dgm:pt modelId="{08B7788E-38D8-45FD-A763-1F908405BC34}" type="sibTrans" cxnId="{26CD84C1-B8C1-44FF-973E-F5FC0EB4E5BE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71DE174C-6E45-4812-B5A1-48435ED767E8}" type="pres">
      <dgm:prSet presAssocID="{F49E4110-431F-406F-932B-D56FA18B3E1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4FD4E96-29E4-4646-9AA0-C9E59414ED14}" type="pres">
      <dgm:prSet presAssocID="{3B227E22-A06D-4D2B-9B21-408F48EEAB77}" presName="dummy" presStyleCnt="0"/>
      <dgm:spPr/>
    </dgm:pt>
    <dgm:pt modelId="{A8E0352B-738F-48E6-B3DD-D12A2F079493}" type="pres">
      <dgm:prSet presAssocID="{3B227E22-A06D-4D2B-9B21-408F48EEAB77}" presName="node" presStyleLbl="revTx" presStyleIdx="0" presStyleCnt="5" custScaleX="1448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587173-FF0E-4E41-ADD9-29675CE1A2B7}" type="pres">
      <dgm:prSet presAssocID="{4ABC9AC6-FED4-4BB1-BFED-6A1D1A44A841}" presName="sibTrans" presStyleLbl="node1" presStyleIdx="0" presStyleCnt="5"/>
      <dgm:spPr/>
      <dgm:t>
        <a:bodyPr/>
        <a:lstStyle/>
        <a:p>
          <a:endParaRPr lang="ru-RU"/>
        </a:p>
      </dgm:t>
    </dgm:pt>
    <dgm:pt modelId="{7B7B16AF-A3E0-4E77-A6CE-6CD6784A3F2C}" type="pres">
      <dgm:prSet presAssocID="{7D31643D-A32F-40B7-82D1-1797B4EAC652}" presName="dummy" presStyleCnt="0"/>
      <dgm:spPr/>
    </dgm:pt>
    <dgm:pt modelId="{2EFF5CAB-9C28-4975-A65A-F4FD6965C378}" type="pres">
      <dgm:prSet presAssocID="{7D31643D-A32F-40B7-82D1-1797B4EAC652}" presName="node" presStyleLbl="revTx" presStyleIdx="1" presStyleCnt="5" custScaleX="1546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345A63-E08E-420E-8573-FFDA0A77C9DE}" type="pres">
      <dgm:prSet presAssocID="{0EFBA408-513C-4B0A-B646-131AA9D5D761}" presName="sibTrans" presStyleLbl="node1" presStyleIdx="1" presStyleCnt="5"/>
      <dgm:spPr/>
      <dgm:t>
        <a:bodyPr/>
        <a:lstStyle/>
        <a:p>
          <a:endParaRPr lang="ru-RU"/>
        </a:p>
      </dgm:t>
    </dgm:pt>
    <dgm:pt modelId="{A33B88F4-00F9-4B19-BD4D-13A71D19C0E0}" type="pres">
      <dgm:prSet presAssocID="{65B6BE8B-27B5-4C1D-B053-16B4B157BB3E}" presName="dummy" presStyleCnt="0"/>
      <dgm:spPr/>
    </dgm:pt>
    <dgm:pt modelId="{B035E123-1782-4E52-BF09-6359AC0B7C6E}" type="pres">
      <dgm:prSet presAssocID="{65B6BE8B-27B5-4C1D-B053-16B4B157BB3E}" presName="node" presStyleLbl="revTx" presStyleIdx="2" presStyleCnt="5" custScaleX="1342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4C2FF6-BF0A-4EC2-854E-24C5368E237B}" type="pres">
      <dgm:prSet presAssocID="{FFE4FD12-FF57-4D96-A074-C1B47EED7071}" presName="sibTrans" presStyleLbl="node1" presStyleIdx="2" presStyleCnt="5"/>
      <dgm:spPr/>
      <dgm:t>
        <a:bodyPr/>
        <a:lstStyle/>
        <a:p>
          <a:endParaRPr lang="ru-RU"/>
        </a:p>
      </dgm:t>
    </dgm:pt>
    <dgm:pt modelId="{7435D318-4A3C-492E-AF2C-E0453C0A81C7}" type="pres">
      <dgm:prSet presAssocID="{25732884-22BB-491C-894C-253F0A5ECB7C}" presName="dummy" presStyleCnt="0"/>
      <dgm:spPr/>
    </dgm:pt>
    <dgm:pt modelId="{68B289E5-B44F-48C3-8E9A-B4E3E19A9171}" type="pres">
      <dgm:prSet presAssocID="{25732884-22BB-491C-894C-253F0A5ECB7C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B3E3F7-3B70-41C8-A3AD-CA92C18B24CD}" type="pres">
      <dgm:prSet presAssocID="{87A6FB0D-3696-4093-852C-4C5E14B4C877}" presName="sibTrans" presStyleLbl="node1" presStyleIdx="3" presStyleCnt="5"/>
      <dgm:spPr/>
      <dgm:t>
        <a:bodyPr/>
        <a:lstStyle/>
        <a:p>
          <a:endParaRPr lang="ru-RU"/>
        </a:p>
      </dgm:t>
    </dgm:pt>
    <dgm:pt modelId="{0F3B9D07-82C5-4C46-B86B-43B571444CC9}" type="pres">
      <dgm:prSet presAssocID="{2D4897C2-4DEC-484E-BF13-BEF867FEFB2D}" presName="dummy" presStyleCnt="0"/>
      <dgm:spPr/>
    </dgm:pt>
    <dgm:pt modelId="{DEA1484F-83AE-4D3E-962C-E2607AD606C9}" type="pres">
      <dgm:prSet presAssocID="{2D4897C2-4DEC-484E-BF13-BEF867FEFB2D}" presName="node" presStyleLbl="revTx" presStyleIdx="4" presStyleCnt="5" custScaleX="1329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15AB94-BC64-4622-A4EE-04BA2D5FBDAD}" type="pres">
      <dgm:prSet presAssocID="{08B7788E-38D8-45FD-A763-1F908405BC34}" presName="sibTrans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E4FBF8F2-E7D2-402A-A3E2-959834D08B78}" type="presOf" srcId="{FFE4FD12-FF57-4D96-A074-C1B47EED7071}" destId="{A64C2FF6-BF0A-4EC2-854E-24C5368E237B}" srcOrd="0" destOrd="0" presId="urn:microsoft.com/office/officeart/2005/8/layout/cycle1"/>
    <dgm:cxn modelId="{B79A9CD9-D1DA-4BD0-8758-5BFB621BD9A4}" type="presOf" srcId="{87A6FB0D-3696-4093-852C-4C5E14B4C877}" destId="{D8B3E3F7-3B70-41C8-A3AD-CA92C18B24CD}" srcOrd="0" destOrd="0" presId="urn:microsoft.com/office/officeart/2005/8/layout/cycle1"/>
    <dgm:cxn modelId="{430D3551-0F94-459F-902E-695B7031D77D}" type="presOf" srcId="{4ABC9AC6-FED4-4BB1-BFED-6A1D1A44A841}" destId="{EF587173-FF0E-4E41-ADD9-29675CE1A2B7}" srcOrd="0" destOrd="0" presId="urn:microsoft.com/office/officeart/2005/8/layout/cycle1"/>
    <dgm:cxn modelId="{A6FFDCC7-0C2A-4B19-A999-DBB9E433328F}" type="presOf" srcId="{65B6BE8B-27B5-4C1D-B053-16B4B157BB3E}" destId="{B035E123-1782-4E52-BF09-6359AC0B7C6E}" srcOrd="0" destOrd="0" presId="urn:microsoft.com/office/officeart/2005/8/layout/cycle1"/>
    <dgm:cxn modelId="{E2985B11-B02E-49F9-81BA-DAD7439C573F}" srcId="{F49E4110-431F-406F-932B-D56FA18B3E1D}" destId="{7D31643D-A32F-40B7-82D1-1797B4EAC652}" srcOrd="1" destOrd="0" parTransId="{FA6CB5BA-CD93-41D4-83A8-51A3139FC927}" sibTransId="{0EFBA408-513C-4B0A-B646-131AA9D5D761}"/>
    <dgm:cxn modelId="{6F6D80A1-ADA3-4BA4-914A-1AC9A677D91A}" srcId="{F49E4110-431F-406F-932B-D56FA18B3E1D}" destId="{3B227E22-A06D-4D2B-9B21-408F48EEAB77}" srcOrd="0" destOrd="0" parTransId="{FB61D44D-6ABC-4F0F-B202-94AE9434809F}" sibTransId="{4ABC9AC6-FED4-4BB1-BFED-6A1D1A44A841}"/>
    <dgm:cxn modelId="{90E76A42-8626-4A75-BCA2-4D687B776D87}" type="presOf" srcId="{7D31643D-A32F-40B7-82D1-1797B4EAC652}" destId="{2EFF5CAB-9C28-4975-A65A-F4FD6965C378}" srcOrd="0" destOrd="0" presId="urn:microsoft.com/office/officeart/2005/8/layout/cycle1"/>
    <dgm:cxn modelId="{6FF68105-7E0B-4478-83B4-834B05EE2507}" srcId="{F49E4110-431F-406F-932B-D56FA18B3E1D}" destId="{65B6BE8B-27B5-4C1D-B053-16B4B157BB3E}" srcOrd="2" destOrd="0" parTransId="{9DD2A4FA-3CB9-4675-89A0-8EDE2B5399DB}" sibTransId="{FFE4FD12-FF57-4D96-A074-C1B47EED7071}"/>
    <dgm:cxn modelId="{26CD84C1-B8C1-44FF-973E-F5FC0EB4E5BE}" srcId="{F49E4110-431F-406F-932B-D56FA18B3E1D}" destId="{2D4897C2-4DEC-484E-BF13-BEF867FEFB2D}" srcOrd="4" destOrd="0" parTransId="{8296FB22-A9C3-4328-AD72-3C2F4D0E58CB}" sibTransId="{08B7788E-38D8-45FD-A763-1F908405BC34}"/>
    <dgm:cxn modelId="{163FF98A-5154-4208-BB89-C888606CC348}" srcId="{F49E4110-431F-406F-932B-D56FA18B3E1D}" destId="{25732884-22BB-491C-894C-253F0A5ECB7C}" srcOrd="3" destOrd="0" parTransId="{A7B17C0B-A0F7-4628-8340-D6A3743C8EF2}" sibTransId="{87A6FB0D-3696-4093-852C-4C5E14B4C877}"/>
    <dgm:cxn modelId="{359E7BBA-2DCB-4BD4-A1CF-634CF362FE3B}" type="presOf" srcId="{2D4897C2-4DEC-484E-BF13-BEF867FEFB2D}" destId="{DEA1484F-83AE-4D3E-962C-E2607AD606C9}" srcOrd="0" destOrd="0" presId="urn:microsoft.com/office/officeart/2005/8/layout/cycle1"/>
    <dgm:cxn modelId="{DA02D19B-B73B-4BE1-98A1-5F86C28F4DC2}" type="presOf" srcId="{25732884-22BB-491C-894C-253F0A5ECB7C}" destId="{68B289E5-B44F-48C3-8E9A-B4E3E19A9171}" srcOrd="0" destOrd="0" presId="urn:microsoft.com/office/officeart/2005/8/layout/cycle1"/>
    <dgm:cxn modelId="{4F61E2CE-FD12-484B-B6C6-1A9483C23F5E}" type="presOf" srcId="{3B227E22-A06D-4D2B-9B21-408F48EEAB77}" destId="{A8E0352B-738F-48E6-B3DD-D12A2F079493}" srcOrd="0" destOrd="0" presId="urn:microsoft.com/office/officeart/2005/8/layout/cycle1"/>
    <dgm:cxn modelId="{0734D98B-E956-4957-B217-6AFB1FA06839}" type="presOf" srcId="{08B7788E-38D8-45FD-A763-1F908405BC34}" destId="{0E15AB94-BC64-4622-A4EE-04BA2D5FBDAD}" srcOrd="0" destOrd="0" presId="urn:microsoft.com/office/officeart/2005/8/layout/cycle1"/>
    <dgm:cxn modelId="{0EF23892-E3D7-4FF4-BCBD-3E0FF74BB449}" type="presOf" srcId="{F49E4110-431F-406F-932B-D56FA18B3E1D}" destId="{71DE174C-6E45-4812-B5A1-48435ED767E8}" srcOrd="0" destOrd="0" presId="urn:microsoft.com/office/officeart/2005/8/layout/cycle1"/>
    <dgm:cxn modelId="{C62E7D5B-611D-4E9B-A4CB-1F4DAEC7C482}" type="presOf" srcId="{0EFBA408-513C-4B0A-B646-131AA9D5D761}" destId="{5D345A63-E08E-420E-8573-FFDA0A77C9DE}" srcOrd="0" destOrd="0" presId="urn:microsoft.com/office/officeart/2005/8/layout/cycle1"/>
    <dgm:cxn modelId="{07FC4BA6-84A6-4A5A-A055-00ADFF6B8B40}" type="presParOf" srcId="{71DE174C-6E45-4812-B5A1-48435ED767E8}" destId="{24FD4E96-29E4-4646-9AA0-C9E59414ED14}" srcOrd="0" destOrd="0" presId="urn:microsoft.com/office/officeart/2005/8/layout/cycle1"/>
    <dgm:cxn modelId="{86FB1839-5923-4F58-9636-78F3D32C0E9B}" type="presParOf" srcId="{71DE174C-6E45-4812-B5A1-48435ED767E8}" destId="{A8E0352B-738F-48E6-B3DD-D12A2F079493}" srcOrd="1" destOrd="0" presId="urn:microsoft.com/office/officeart/2005/8/layout/cycle1"/>
    <dgm:cxn modelId="{4AEE924C-D4D0-45A3-A832-95736E8C617C}" type="presParOf" srcId="{71DE174C-6E45-4812-B5A1-48435ED767E8}" destId="{EF587173-FF0E-4E41-ADD9-29675CE1A2B7}" srcOrd="2" destOrd="0" presId="urn:microsoft.com/office/officeart/2005/8/layout/cycle1"/>
    <dgm:cxn modelId="{E638D37B-168A-4DBC-B7F4-74615E506F2F}" type="presParOf" srcId="{71DE174C-6E45-4812-B5A1-48435ED767E8}" destId="{7B7B16AF-A3E0-4E77-A6CE-6CD6784A3F2C}" srcOrd="3" destOrd="0" presId="urn:microsoft.com/office/officeart/2005/8/layout/cycle1"/>
    <dgm:cxn modelId="{79537FA7-1F96-4C86-8011-7C0756249878}" type="presParOf" srcId="{71DE174C-6E45-4812-B5A1-48435ED767E8}" destId="{2EFF5CAB-9C28-4975-A65A-F4FD6965C378}" srcOrd="4" destOrd="0" presId="urn:microsoft.com/office/officeart/2005/8/layout/cycle1"/>
    <dgm:cxn modelId="{CA8D6ADD-922B-4977-AD94-733737C68DD2}" type="presParOf" srcId="{71DE174C-6E45-4812-B5A1-48435ED767E8}" destId="{5D345A63-E08E-420E-8573-FFDA0A77C9DE}" srcOrd="5" destOrd="0" presId="urn:microsoft.com/office/officeart/2005/8/layout/cycle1"/>
    <dgm:cxn modelId="{5D61192F-B204-4657-B539-6DBD7E94152A}" type="presParOf" srcId="{71DE174C-6E45-4812-B5A1-48435ED767E8}" destId="{A33B88F4-00F9-4B19-BD4D-13A71D19C0E0}" srcOrd="6" destOrd="0" presId="urn:microsoft.com/office/officeart/2005/8/layout/cycle1"/>
    <dgm:cxn modelId="{CD855003-260F-43EE-961A-09D6108A12DC}" type="presParOf" srcId="{71DE174C-6E45-4812-B5A1-48435ED767E8}" destId="{B035E123-1782-4E52-BF09-6359AC0B7C6E}" srcOrd="7" destOrd="0" presId="urn:microsoft.com/office/officeart/2005/8/layout/cycle1"/>
    <dgm:cxn modelId="{2EB63D5E-B838-44F2-A3BA-A384F70DA8DD}" type="presParOf" srcId="{71DE174C-6E45-4812-B5A1-48435ED767E8}" destId="{A64C2FF6-BF0A-4EC2-854E-24C5368E237B}" srcOrd="8" destOrd="0" presId="urn:microsoft.com/office/officeart/2005/8/layout/cycle1"/>
    <dgm:cxn modelId="{3E7EA5E9-1A8F-4BEE-BA73-ACED1E74130C}" type="presParOf" srcId="{71DE174C-6E45-4812-B5A1-48435ED767E8}" destId="{7435D318-4A3C-492E-AF2C-E0453C0A81C7}" srcOrd="9" destOrd="0" presId="urn:microsoft.com/office/officeart/2005/8/layout/cycle1"/>
    <dgm:cxn modelId="{7B031A05-21A8-4603-95B7-545FC9997F6F}" type="presParOf" srcId="{71DE174C-6E45-4812-B5A1-48435ED767E8}" destId="{68B289E5-B44F-48C3-8E9A-B4E3E19A9171}" srcOrd="10" destOrd="0" presId="urn:microsoft.com/office/officeart/2005/8/layout/cycle1"/>
    <dgm:cxn modelId="{BEF3EEFC-49AD-46EA-9A38-6504079C13AB}" type="presParOf" srcId="{71DE174C-6E45-4812-B5A1-48435ED767E8}" destId="{D8B3E3F7-3B70-41C8-A3AD-CA92C18B24CD}" srcOrd="11" destOrd="0" presId="urn:microsoft.com/office/officeart/2005/8/layout/cycle1"/>
    <dgm:cxn modelId="{3FD4D5F2-AA86-4849-AC12-751C84B577BC}" type="presParOf" srcId="{71DE174C-6E45-4812-B5A1-48435ED767E8}" destId="{0F3B9D07-82C5-4C46-B86B-43B571444CC9}" srcOrd="12" destOrd="0" presId="urn:microsoft.com/office/officeart/2005/8/layout/cycle1"/>
    <dgm:cxn modelId="{32F0173C-92E0-4D8D-995C-0EAF41D23078}" type="presParOf" srcId="{71DE174C-6E45-4812-B5A1-48435ED767E8}" destId="{DEA1484F-83AE-4D3E-962C-E2607AD606C9}" srcOrd="13" destOrd="0" presId="urn:microsoft.com/office/officeart/2005/8/layout/cycle1"/>
    <dgm:cxn modelId="{13748CC1-CA0D-4866-B577-B86ABB63A0EC}" type="presParOf" srcId="{71DE174C-6E45-4812-B5A1-48435ED767E8}" destId="{0E15AB94-BC64-4622-A4EE-04BA2D5FBDAD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ED6C2C-690B-4BDF-9974-65C73EB09A0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972321-EC7D-47DF-B498-F08C74DA34C0}">
      <dgm:prSet phldrT="[Текст]"/>
      <dgm:spPr>
        <a:ln>
          <a:solidFill>
            <a:srgbClr val="92D050"/>
          </a:solidFill>
        </a:ln>
      </dgm:spPr>
      <dgm:t>
        <a:bodyPr/>
        <a:lstStyle/>
        <a:p>
          <a:r>
            <a:rPr lang="ru-RU" b="1" dirty="0" smtClean="0"/>
            <a:t>Патриархальный</a:t>
          </a:r>
          <a:r>
            <a:rPr lang="ru-RU" dirty="0" smtClean="0"/>
            <a:t> - </a:t>
          </a:r>
          <a:r>
            <a:rPr lang="en-US" dirty="0" smtClean="0"/>
            <a:t>IX-XVII</a:t>
          </a:r>
          <a:r>
            <a:rPr lang="ru-RU" dirty="0" smtClean="0"/>
            <a:t> века </a:t>
          </a:r>
          <a:endParaRPr lang="ru-RU" dirty="0"/>
        </a:p>
      </dgm:t>
    </dgm:pt>
    <dgm:pt modelId="{D2BED974-2BF4-4A85-A083-0432094E8349}" type="parTrans" cxnId="{7659D83C-759D-47E2-AF9A-526F196C2B76}">
      <dgm:prSet/>
      <dgm:spPr/>
      <dgm:t>
        <a:bodyPr/>
        <a:lstStyle/>
        <a:p>
          <a:endParaRPr lang="ru-RU"/>
        </a:p>
      </dgm:t>
    </dgm:pt>
    <dgm:pt modelId="{DB30BDC6-ACC1-4CA7-ABB3-24EF524C97FC}" type="sibTrans" cxnId="{7659D83C-759D-47E2-AF9A-526F196C2B76}">
      <dgm:prSet/>
      <dgm:spPr/>
      <dgm:t>
        <a:bodyPr/>
        <a:lstStyle/>
        <a:p>
          <a:endParaRPr lang="ru-RU"/>
        </a:p>
      </dgm:t>
    </dgm:pt>
    <dgm:pt modelId="{153E2A53-536B-4AAB-8F08-A796C51ECB15}">
      <dgm:prSet phldrT="[Текст]"/>
      <dgm:spPr>
        <a:ln>
          <a:solidFill>
            <a:srgbClr val="92D050"/>
          </a:solidFill>
        </a:ln>
      </dgm:spPr>
      <dgm:t>
        <a:bodyPr/>
        <a:lstStyle/>
        <a:p>
          <a:r>
            <a:rPr lang="ru-RU" b="1" dirty="0" smtClean="0"/>
            <a:t>Дворянский</a:t>
          </a:r>
          <a:r>
            <a:rPr lang="ru-RU" dirty="0" smtClean="0"/>
            <a:t> - XVIII — начало XX века</a:t>
          </a:r>
          <a:endParaRPr lang="ru-RU" dirty="0"/>
        </a:p>
      </dgm:t>
    </dgm:pt>
    <dgm:pt modelId="{AF8442BB-D246-4140-ACAF-582CA54450C4}" type="parTrans" cxnId="{68CEEA14-7A7F-4376-B4E4-F2FB8278F30B}">
      <dgm:prSet/>
      <dgm:spPr/>
      <dgm:t>
        <a:bodyPr/>
        <a:lstStyle/>
        <a:p>
          <a:endParaRPr lang="ru-RU"/>
        </a:p>
      </dgm:t>
    </dgm:pt>
    <dgm:pt modelId="{9862743D-E494-4B79-A402-CF5E3F8F0EFC}" type="sibTrans" cxnId="{68CEEA14-7A7F-4376-B4E4-F2FB8278F30B}">
      <dgm:prSet/>
      <dgm:spPr/>
      <dgm:t>
        <a:bodyPr/>
        <a:lstStyle/>
        <a:p>
          <a:endParaRPr lang="ru-RU"/>
        </a:p>
      </dgm:t>
    </dgm:pt>
    <dgm:pt modelId="{3F9A7596-0F92-4E2C-BC49-F640FC9B003A}">
      <dgm:prSet phldrT="[Текст]"/>
      <dgm:spPr>
        <a:ln>
          <a:solidFill>
            <a:srgbClr val="92D050"/>
          </a:solidFill>
        </a:ln>
      </dgm:spPr>
      <dgm:t>
        <a:bodyPr/>
        <a:lstStyle/>
        <a:p>
          <a:r>
            <a:rPr lang="ru-RU" b="1" dirty="0" smtClean="0"/>
            <a:t>Современный</a:t>
          </a:r>
          <a:r>
            <a:rPr lang="ru-RU" dirty="0" smtClean="0"/>
            <a:t> - </a:t>
          </a:r>
          <a:r>
            <a:rPr lang="en-US" dirty="0" smtClean="0"/>
            <a:t>XX </a:t>
          </a:r>
          <a:r>
            <a:rPr lang="ru-RU" dirty="0" smtClean="0"/>
            <a:t>век – по настоящее время</a:t>
          </a:r>
          <a:endParaRPr lang="ru-RU" dirty="0"/>
        </a:p>
      </dgm:t>
    </dgm:pt>
    <dgm:pt modelId="{1738C693-D525-424C-9BE4-47C16424BBA7}" type="parTrans" cxnId="{90C64B58-D5FE-4A18-8793-267B42FE9A80}">
      <dgm:prSet/>
      <dgm:spPr/>
      <dgm:t>
        <a:bodyPr/>
        <a:lstStyle/>
        <a:p>
          <a:endParaRPr lang="ru-RU"/>
        </a:p>
      </dgm:t>
    </dgm:pt>
    <dgm:pt modelId="{4EED73F3-384B-4C07-8917-A231B681E1D6}" type="sibTrans" cxnId="{90C64B58-D5FE-4A18-8793-267B42FE9A80}">
      <dgm:prSet/>
      <dgm:spPr/>
      <dgm:t>
        <a:bodyPr/>
        <a:lstStyle/>
        <a:p>
          <a:endParaRPr lang="ru-RU"/>
        </a:p>
      </dgm:t>
    </dgm:pt>
    <dgm:pt modelId="{F881A313-8BDD-4971-BE83-6DBDE49233FB}" type="pres">
      <dgm:prSet presAssocID="{D6ED6C2C-690B-4BDF-9974-65C73EB09A0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BB4074E-D70C-4838-ADC5-2348B226531D}" type="pres">
      <dgm:prSet presAssocID="{D4972321-EC7D-47DF-B498-F08C74DA34C0}" presName="parentLin" presStyleCnt="0"/>
      <dgm:spPr/>
    </dgm:pt>
    <dgm:pt modelId="{0F8F9570-5EED-4C0B-ACCF-EC01730FDF55}" type="pres">
      <dgm:prSet presAssocID="{D4972321-EC7D-47DF-B498-F08C74DA34C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7AB6301-A61C-4C4D-A950-A29521D9C0B0}" type="pres">
      <dgm:prSet presAssocID="{D4972321-EC7D-47DF-B498-F08C74DA34C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03A480-6FD8-4A25-AB44-88061CC50FE4}" type="pres">
      <dgm:prSet presAssocID="{D4972321-EC7D-47DF-B498-F08C74DA34C0}" presName="negativeSpace" presStyleCnt="0"/>
      <dgm:spPr/>
    </dgm:pt>
    <dgm:pt modelId="{4EE7A2A8-D547-40DA-BC85-3A78102B2597}" type="pres">
      <dgm:prSet presAssocID="{D4972321-EC7D-47DF-B498-F08C74DA34C0}" presName="childText" presStyleLbl="conFgAcc1" presStyleIdx="0" presStyleCnt="3">
        <dgm:presLayoutVars>
          <dgm:bulletEnabled val="1"/>
        </dgm:presLayoutVars>
      </dgm:prSet>
      <dgm:spPr/>
    </dgm:pt>
    <dgm:pt modelId="{3A82679B-6EB1-4B38-ABBA-4B1E29DE5979}" type="pres">
      <dgm:prSet presAssocID="{DB30BDC6-ACC1-4CA7-ABB3-24EF524C97FC}" presName="spaceBetweenRectangles" presStyleCnt="0"/>
      <dgm:spPr/>
    </dgm:pt>
    <dgm:pt modelId="{A5B6C401-5D79-4629-B853-75AB751C49D7}" type="pres">
      <dgm:prSet presAssocID="{153E2A53-536B-4AAB-8F08-A796C51ECB15}" presName="parentLin" presStyleCnt="0"/>
      <dgm:spPr/>
    </dgm:pt>
    <dgm:pt modelId="{4B78023F-D54A-4A07-87CF-B6D1D8670968}" type="pres">
      <dgm:prSet presAssocID="{153E2A53-536B-4AAB-8F08-A796C51ECB1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5A3D808-7F55-4E7C-B449-38D9025CE89C}" type="pres">
      <dgm:prSet presAssocID="{153E2A53-536B-4AAB-8F08-A796C51ECB1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CC3B69-46C0-4C69-99E3-77A6F4C57E4C}" type="pres">
      <dgm:prSet presAssocID="{153E2A53-536B-4AAB-8F08-A796C51ECB15}" presName="negativeSpace" presStyleCnt="0"/>
      <dgm:spPr/>
    </dgm:pt>
    <dgm:pt modelId="{866E6B4B-74AB-4848-8E1F-71E3404399DC}" type="pres">
      <dgm:prSet presAssocID="{153E2A53-536B-4AAB-8F08-A796C51ECB15}" presName="childText" presStyleLbl="conFgAcc1" presStyleIdx="1" presStyleCnt="3">
        <dgm:presLayoutVars>
          <dgm:bulletEnabled val="1"/>
        </dgm:presLayoutVars>
      </dgm:prSet>
      <dgm:spPr/>
    </dgm:pt>
    <dgm:pt modelId="{8838B3EF-158B-45B6-BC92-BAA1E2B42929}" type="pres">
      <dgm:prSet presAssocID="{9862743D-E494-4B79-A402-CF5E3F8F0EFC}" presName="spaceBetweenRectangles" presStyleCnt="0"/>
      <dgm:spPr/>
    </dgm:pt>
    <dgm:pt modelId="{8A748BB4-5DE4-489E-AE87-BD283616AD28}" type="pres">
      <dgm:prSet presAssocID="{3F9A7596-0F92-4E2C-BC49-F640FC9B003A}" presName="parentLin" presStyleCnt="0"/>
      <dgm:spPr/>
    </dgm:pt>
    <dgm:pt modelId="{2CADFC4B-DBDF-47BD-A3B8-B860F3BE95C9}" type="pres">
      <dgm:prSet presAssocID="{3F9A7596-0F92-4E2C-BC49-F640FC9B003A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6264C244-84B3-403D-AF5B-004BB05D2B03}" type="pres">
      <dgm:prSet presAssocID="{3F9A7596-0F92-4E2C-BC49-F640FC9B003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02C758-508D-4D15-B2DC-633B78523368}" type="pres">
      <dgm:prSet presAssocID="{3F9A7596-0F92-4E2C-BC49-F640FC9B003A}" presName="negativeSpace" presStyleCnt="0"/>
      <dgm:spPr/>
    </dgm:pt>
    <dgm:pt modelId="{EB413983-3074-4105-B580-7B313E6A3963}" type="pres">
      <dgm:prSet presAssocID="{3F9A7596-0F92-4E2C-BC49-F640FC9B003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5EF14C5-4F99-4175-86AF-126C4A7AE369}" type="presOf" srcId="{D4972321-EC7D-47DF-B498-F08C74DA34C0}" destId="{0F8F9570-5EED-4C0B-ACCF-EC01730FDF55}" srcOrd="0" destOrd="0" presId="urn:microsoft.com/office/officeart/2005/8/layout/list1"/>
    <dgm:cxn modelId="{90C64B58-D5FE-4A18-8793-267B42FE9A80}" srcId="{D6ED6C2C-690B-4BDF-9974-65C73EB09A0B}" destId="{3F9A7596-0F92-4E2C-BC49-F640FC9B003A}" srcOrd="2" destOrd="0" parTransId="{1738C693-D525-424C-9BE4-47C16424BBA7}" sibTransId="{4EED73F3-384B-4C07-8917-A231B681E1D6}"/>
    <dgm:cxn modelId="{D948CB0D-359E-4BEB-8B2F-92FD62C8FBD6}" type="presOf" srcId="{153E2A53-536B-4AAB-8F08-A796C51ECB15}" destId="{55A3D808-7F55-4E7C-B449-38D9025CE89C}" srcOrd="1" destOrd="0" presId="urn:microsoft.com/office/officeart/2005/8/layout/list1"/>
    <dgm:cxn modelId="{05B1FE6F-543D-413B-B554-4F710F1C359D}" type="presOf" srcId="{D4972321-EC7D-47DF-B498-F08C74DA34C0}" destId="{47AB6301-A61C-4C4D-A950-A29521D9C0B0}" srcOrd="1" destOrd="0" presId="urn:microsoft.com/office/officeart/2005/8/layout/list1"/>
    <dgm:cxn modelId="{68CEEA14-7A7F-4376-B4E4-F2FB8278F30B}" srcId="{D6ED6C2C-690B-4BDF-9974-65C73EB09A0B}" destId="{153E2A53-536B-4AAB-8F08-A796C51ECB15}" srcOrd="1" destOrd="0" parTransId="{AF8442BB-D246-4140-ACAF-582CA54450C4}" sibTransId="{9862743D-E494-4B79-A402-CF5E3F8F0EFC}"/>
    <dgm:cxn modelId="{27DCE9B9-2872-4A15-94BD-A23945118E29}" type="presOf" srcId="{3F9A7596-0F92-4E2C-BC49-F640FC9B003A}" destId="{6264C244-84B3-403D-AF5B-004BB05D2B03}" srcOrd="1" destOrd="0" presId="urn:microsoft.com/office/officeart/2005/8/layout/list1"/>
    <dgm:cxn modelId="{7659D83C-759D-47E2-AF9A-526F196C2B76}" srcId="{D6ED6C2C-690B-4BDF-9974-65C73EB09A0B}" destId="{D4972321-EC7D-47DF-B498-F08C74DA34C0}" srcOrd="0" destOrd="0" parTransId="{D2BED974-2BF4-4A85-A083-0432094E8349}" sibTransId="{DB30BDC6-ACC1-4CA7-ABB3-24EF524C97FC}"/>
    <dgm:cxn modelId="{02031272-F9C8-48D7-AC4C-6AF6A394F6F2}" type="presOf" srcId="{3F9A7596-0F92-4E2C-BC49-F640FC9B003A}" destId="{2CADFC4B-DBDF-47BD-A3B8-B860F3BE95C9}" srcOrd="0" destOrd="0" presId="urn:microsoft.com/office/officeart/2005/8/layout/list1"/>
    <dgm:cxn modelId="{5CE33663-ACE4-4507-A647-123DAB6CC3FE}" type="presOf" srcId="{153E2A53-536B-4AAB-8F08-A796C51ECB15}" destId="{4B78023F-D54A-4A07-87CF-B6D1D8670968}" srcOrd="0" destOrd="0" presId="urn:microsoft.com/office/officeart/2005/8/layout/list1"/>
    <dgm:cxn modelId="{B3B2439F-C480-4026-8E47-14D72650CF30}" type="presOf" srcId="{D6ED6C2C-690B-4BDF-9974-65C73EB09A0B}" destId="{F881A313-8BDD-4971-BE83-6DBDE49233FB}" srcOrd="0" destOrd="0" presId="urn:microsoft.com/office/officeart/2005/8/layout/list1"/>
    <dgm:cxn modelId="{BF09ECEE-42F7-40A0-BE69-C4F7BE0BA6A6}" type="presParOf" srcId="{F881A313-8BDD-4971-BE83-6DBDE49233FB}" destId="{BBB4074E-D70C-4838-ADC5-2348B226531D}" srcOrd="0" destOrd="0" presId="urn:microsoft.com/office/officeart/2005/8/layout/list1"/>
    <dgm:cxn modelId="{D3C7972B-8125-4205-9BF4-C93A82AE5446}" type="presParOf" srcId="{BBB4074E-D70C-4838-ADC5-2348B226531D}" destId="{0F8F9570-5EED-4C0B-ACCF-EC01730FDF55}" srcOrd="0" destOrd="0" presId="urn:microsoft.com/office/officeart/2005/8/layout/list1"/>
    <dgm:cxn modelId="{ED470F90-C9D3-4018-9440-4B8B80B208BC}" type="presParOf" srcId="{BBB4074E-D70C-4838-ADC5-2348B226531D}" destId="{47AB6301-A61C-4C4D-A950-A29521D9C0B0}" srcOrd="1" destOrd="0" presId="urn:microsoft.com/office/officeart/2005/8/layout/list1"/>
    <dgm:cxn modelId="{95C3FD71-F49E-4DB3-9A4F-CFAD544E42AF}" type="presParOf" srcId="{F881A313-8BDD-4971-BE83-6DBDE49233FB}" destId="{0003A480-6FD8-4A25-AB44-88061CC50FE4}" srcOrd="1" destOrd="0" presId="urn:microsoft.com/office/officeart/2005/8/layout/list1"/>
    <dgm:cxn modelId="{2B19A7EF-1CB9-4016-9D6A-D86F1F2692EF}" type="presParOf" srcId="{F881A313-8BDD-4971-BE83-6DBDE49233FB}" destId="{4EE7A2A8-D547-40DA-BC85-3A78102B2597}" srcOrd="2" destOrd="0" presId="urn:microsoft.com/office/officeart/2005/8/layout/list1"/>
    <dgm:cxn modelId="{EE2C3034-100F-40BB-B185-830A6876406A}" type="presParOf" srcId="{F881A313-8BDD-4971-BE83-6DBDE49233FB}" destId="{3A82679B-6EB1-4B38-ABBA-4B1E29DE5979}" srcOrd="3" destOrd="0" presId="urn:microsoft.com/office/officeart/2005/8/layout/list1"/>
    <dgm:cxn modelId="{05B221C1-A55C-4E33-B048-241EECE692E4}" type="presParOf" srcId="{F881A313-8BDD-4971-BE83-6DBDE49233FB}" destId="{A5B6C401-5D79-4629-B853-75AB751C49D7}" srcOrd="4" destOrd="0" presId="urn:microsoft.com/office/officeart/2005/8/layout/list1"/>
    <dgm:cxn modelId="{CC3CB132-95CA-47B0-B7AD-ED0566D2FDF4}" type="presParOf" srcId="{A5B6C401-5D79-4629-B853-75AB751C49D7}" destId="{4B78023F-D54A-4A07-87CF-B6D1D8670968}" srcOrd="0" destOrd="0" presId="urn:microsoft.com/office/officeart/2005/8/layout/list1"/>
    <dgm:cxn modelId="{CFF399F9-F167-4DB4-8EF9-20931DD51AB5}" type="presParOf" srcId="{A5B6C401-5D79-4629-B853-75AB751C49D7}" destId="{55A3D808-7F55-4E7C-B449-38D9025CE89C}" srcOrd="1" destOrd="0" presId="urn:microsoft.com/office/officeart/2005/8/layout/list1"/>
    <dgm:cxn modelId="{EC4D913C-5CE4-4286-BE93-622915728C76}" type="presParOf" srcId="{F881A313-8BDD-4971-BE83-6DBDE49233FB}" destId="{32CC3B69-46C0-4C69-99E3-77A6F4C57E4C}" srcOrd="5" destOrd="0" presId="urn:microsoft.com/office/officeart/2005/8/layout/list1"/>
    <dgm:cxn modelId="{22005730-306B-424E-A2E3-3730EFE74223}" type="presParOf" srcId="{F881A313-8BDD-4971-BE83-6DBDE49233FB}" destId="{866E6B4B-74AB-4848-8E1F-71E3404399DC}" srcOrd="6" destOrd="0" presId="urn:microsoft.com/office/officeart/2005/8/layout/list1"/>
    <dgm:cxn modelId="{6CA2B055-E761-44EE-B5FF-77CCFF26F324}" type="presParOf" srcId="{F881A313-8BDD-4971-BE83-6DBDE49233FB}" destId="{8838B3EF-158B-45B6-BC92-BAA1E2B42929}" srcOrd="7" destOrd="0" presId="urn:microsoft.com/office/officeart/2005/8/layout/list1"/>
    <dgm:cxn modelId="{1664E8F5-654A-4481-9397-9CD1776A56DE}" type="presParOf" srcId="{F881A313-8BDD-4971-BE83-6DBDE49233FB}" destId="{8A748BB4-5DE4-489E-AE87-BD283616AD28}" srcOrd="8" destOrd="0" presId="urn:microsoft.com/office/officeart/2005/8/layout/list1"/>
    <dgm:cxn modelId="{0BDB0051-EAD9-4829-B7BE-9B4A3FAC2C18}" type="presParOf" srcId="{8A748BB4-5DE4-489E-AE87-BD283616AD28}" destId="{2CADFC4B-DBDF-47BD-A3B8-B860F3BE95C9}" srcOrd="0" destOrd="0" presId="urn:microsoft.com/office/officeart/2005/8/layout/list1"/>
    <dgm:cxn modelId="{B5DE5221-33C4-4C55-84BD-430943125848}" type="presParOf" srcId="{8A748BB4-5DE4-489E-AE87-BD283616AD28}" destId="{6264C244-84B3-403D-AF5B-004BB05D2B03}" srcOrd="1" destOrd="0" presId="urn:microsoft.com/office/officeart/2005/8/layout/list1"/>
    <dgm:cxn modelId="{E7266A0F-FC11-465B-9EBB-13EF48F9060D}" type="presParOf" srcId="{F881A313-8BDD-4971-BE83-6DBDE49233FB}" destId="{7702C758-508D-4D15-B2DC-633B78523368}" srcOrd="9" destOrd="0" presId="urn:microsoft.com/office/officeart/2005/8/layout/list1"/>
    <dgm:cxn modelId="{C3CDF402-E841-406B-88D1-C225BF95E84B}" type="presParOf" srcId="{F881A313-8BDD-4971-BE83-6DBDE49233FB}" destId="{EB413983-3074-4105-B580-7B313E6A396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22CD90-9712-43EB-8411-D31EBD451B45}">
      <dsp:nvSpPr>
        <dsp:cNvPr id="0" name=""/>
        <dsp:cNvSpPr/>
      </dsp:nvSpPr>
      <dsp:spPr>
        <a:xfrm>
          <a:off x="205384" y="28994"/>
          <a:ext cx="3821642" cy="215088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98D448-F082-430A-8E5C-F3A2E9562E21}">
      <dsp:nvSpPr>
        <dsp:cNvPr id="0" name=""/>
        <dsp:cNvSpPr/>
      </dsp:nvSpPr>
      <dsp:spPr>
        <a:xfrm>
          <a:off x="997847" y="260561"/>
          <a:ext cx="2231870" cy="16873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Провести  проблемный анализ литературы</a:t>
          </a:r>
          <a:endParaRPr lang="ru-RU" sz="1300" kern="1200" dirty="0"/>
        </a:p>
      </dsp:txBody>
      <dsp:txXfrm>
        <a:off x="997847" y="260561"/>
        <a:ext cx="2231870" cy="1687301"/>
      </dsp:txXfrm>
    </dsp:sp>
    <dsp:sp modelId="{E974D2FC-6A55-441C-A5AE-EC94FC341618}">
      <dsp:nvSpPr>
        <dsp:cNvPr id="0" name=""/>
        <dsp:cNvSpPr/>
      </dsp:nvSpPr>
      <dsp:spPr>
        <a:xfrm>
          <a:off x="-10642" y="1371799"/>
          <a:ext cx="3014647" cy="215088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EC8EBC-ADD8-4F09-89FD-A2110816F6B4}">
      <dsp:nvSpPr>
        <dsp:cNvPr id="0" name=""/>
        <dsp:cNvSpPr/>
      </dsp:nvSpPr>
      <dsp:spPr>
        <a:xfrm>
          <a:off x="528151" y="1587822"/>
          <a:ext cx="1981489" cy="1518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Выявить уровень </a:t>
          </a:r>
          <a:r>
            <a:rPr lang="ru-RU" sz="1300" kern="1200" dirty="0" err="1" smtClean="0"/>
            <a:t>сформированности</a:t>
          </a:r>
          <a:r>
            <a:rPr lang="ru-RU" sz="1300" kern="1200" dirty="0" smtClean="0"/>
            <a:t> коммуникативных умений дошкольников</a:t>
          </a:r>
          <a:endParaRPr lang="ru-RU" sz="1300" kern="1200" dirty="0"/>
        </a:p>
      </dsp:txBody>
      <dsp:txXfrm>
        <a:off x="528151" y="1587822"/>
        <a:ext cx="1981489" cy="1518760"/>
      </dsp:txXfrm>
    </dsp:sp>
    <dsp:sp modelId="{BEC105F3-73EA-41FB-9179-DDCF1B75BDF8}">
      <dsp:nvSpPr>
        <dsp:cNvPr id="0" name=""/>
        <dsp:cNvSpPr/>
      </dsp:nvSpPr>
      <dsp:spPr>
        <a:xfrm>
          <a:off x="400033" y="2876548"/>
          <a:ext cx="3389863" cy="1848400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A3177E-1859-460C-951E-1BB1E18DEC84}">
      <dsp:nvSpPr>
        <dsp:cNvPr id="0" name=""/>
        <dsp:cNvSpPr/>
      </dsp:nvSpPr>
      <dsp:spPr>
        <a:xfrm>
          <a:off x="614341" y="2807202"/>
          <a:ext cx="3004535" cy="15695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Разработать и апробировать программу формирующего эксперимента</a:t>
          </a:r>
          <a:endParaRPr lang="ru-RU" sz="1300" kern="1200" dirty="0"/>
        </a:p>
      </dsp:txBody>
      <dsp:txXfrm>
        <a:off x="614341" y="2807202"/>
        <a:ext cx="3004535" cy="15695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E0352B-738F-48E6-B3DD-D12A2F079493}">
      <dsp:nvSpPr>
        <dsp:cNvPr id="0" name=""/>
        <dsp:cNvSpPr/>
      </dsp:nvSpPr>
      <dsp:spPr>
        <a:xfrm>
          <a:off x="2168582" y="302333"/>
          <a:ext cx="1424891" cy="984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Анализ </a:t>
          </a:r>
          <a:r>
            <a:rPr lang="ru-RU" sz="1400" kern="1200" dirty="0" smtClean="0"/>
            <a:t>литературы</a:t>
          </a:r>
          <a:endParaRPr lang="ru-RU" sz="1400" kern="1200" dirty="0"/>
        </a:p>
      </dsp:txBody>
      <dsp:txXfrm>
        <a:off x="2168582" y="302333"/>
        <a:ext cx="1424891" cy="984027"/>
      </dsp:txXfrm>
    </dsp:sp>
    <dsp:sp modelId="{EF587173-FF0E-4E41-ADD9-29675CE1A2B7}">
      <dsp:nvSpPr>
        <dsp:cNvPr id="0" name=""/>
        <dsp:cNvSpPr/>
      </dsp:nvSpPr>
      <dsp:spPr>
        <a:xfrm>
          <a:off x="70829" y="273457"/>
          <a:ext cx="3693679" cy="3693679"/>
        </a:xfrm>
        <a:prstGeom prst="circularArrow">
          <a:avLst>
            <a:gd name="adj1" fmla="val 5195"/>
            <a:gd name="adj2" fmla="val 335535"/>
            <a:gd name="adj3" fmla="val 21294783"/>
            <a:gd name="adj4" fmla="val 19764888"/>
            <a:gd name="adj5" fmla="val 6061"/>
          </a:avLst>
        </a:prstGeom>
        <a:solidFill>
          <a:schemeClr val="accent2">
            <a:lumMod val="60000"/>
            <a:lumOff val="40000"/>
          </a:schemeClr>
        </a:solidFill>
        <a:ln w="55000" cap="flat" cmpd="thickThin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FF5CAB-9C28-4975-A65A-F4FD6965C378}">
      <dsp:nvSpPr>
        <dsp:cNvPr id="0" name=""/>
        <dsp:cNvSpPr/>
      </dsp:nvSpPr>
      <dsp:spPr>
        <a:xfrm>
          <a:off x="2715286" y="2134751"/>
          <a:ext cx="1522260" cy="984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Наблюдение</a:t>
          </a:r>
          <a:endParaRPr lang="ru-RU" sz="1400" kern="1200" dirty="0"/>
        </a:p>
      </dsp:txBody>
      <dsp:txXfrm>
        <a:off x="2715286" y="2134751"/>
        <a:ext cx="1522260" cy="984027"/>
      </dsp:txXfrm>
    </dsp:sp>
    <dsp:sp modelId="{5D345A63-E08E-420E-8573-FFDA0A77C9DE}">
      <dsp:nvSpPr>
        <dsp:cNvPr id="0" name=""/>
        <dsp:cNvSpPr/>
      </dsp:nvSpPr>
      <dsp:spPr>
        <a:xfrm>
          <a:off x="70829" y="273457"/>
          <a:ext cx="3693679" cy="3693679"/>
        </a:xfrm>
        <a:prstGeom prst="circularArrow">
          <a:avLst>
            <a:gd name="adj1" fmla="val 5195"/>
            <a:gd name="adj2" fmla="val 335535"/>
            <a:gd name="adj3" fmla="val 3638207"/>
            <a:gd name="adj4" fmla="val 2251966"/>
            <a:gd name="adj5" fmla="val 6061"/>
          </a:avLst>
        </a:prstGeom>
        <a:solidFill>
          <a:schemeClr val="accent2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35E123-1782-4E52-BF09-6359AC0B7C6E}">
      <dsp:nvSpPr>
        <dsp:cNvPr id="0" name=""/>
        <dsp:cNvSpPr/>
      </dsp:nvSpPr>
      <dsp:spPr>
        <a:xfrm>
          <a:off x="1257033" y="3267247"/>
          <a:ext cx="1321273" cy="984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Педагогический эксперимент</a:t>
          </a:r>
          <a:endParaRPr lang="ru-RU" sz="1400" kern="1200" dirty="0"/>
        </a:p>
      </dsp:txBody>
      <dsp:txXfrm>
        <a:off x="1257033" y="3267247"/>
        <a:ext cx="1321273" cy="984027"/>
      </dsp:txXfrm>
    </dsp:sp>
    <dsp:sp modelId="{A64C2FF6-BF0A-4EC2-854E-24C5368E237B}">
      <dsp:nvSpPr>
        <dsp:cNvPr id="0" name=""/>
        <dsp:cNvSpPr/>
      </dsp:nvSpPr>
      <dsp:spPr>
        <a:xfrm>
          <a:off x="70829" y="273457"/>
          <a:ext cx="3693679" cy="3693679"/>
        </a:xfrm>
        <a:prstGeom prst="circularArrow">
          <a:avLst>
            <a:gd name="adj1" fmla="val 5195"/>
            <a:gd name="adj2" fmla="val 335535"/>
            <a:gd name="adj3" fmla="val 8212500"/>
            <a:gd name="adj4" fmla="val 6826259"/>
            <a:gd name="adj5" fmla="val 6061"/>
          </a:avLst>
        </a:prstGeom>
        <a:solidFill>
          <a:schemeClr val="accent2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B289E5-B44F-48C3-8E9A-B4E3E19A9171}">
      <dsp:nvSpPr>
        <dsp:cNvPr id="0" name=""/>
        <dsp:cNvSpPr/>
      </dsp:nvSpPr>
      <dsp:spPr>
        <a:xfrm>
          <a:off x="-133091" y="2134751"/>
          <a:ext cx="984027" cy="984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Анализ результатов</a:t>
          </a:r>
          <a:endParaRPr lang="ru-RU" sz="1400" kern="1200" dirty="0"/>
        </a:p>
      </dsp:txBody>
      <dsp:txXfrm>
        <a:off x="-133091" y="2134751"/>
        <a:ext cx="984027" cy="984027"/>
      </dsp:txXfrm>
    </dsp:sp>
    <dsp:sp modelId="{D8B3E3F7-3B70-41C8-A3AD-CA92C18B24CD}">
      <dsp:nvSpPr>
        <dsp:cNvPr id="0" name=""/>
        <dsp:cNvSpPr/>
      </dsp:nvSpPr>
      <dsp:spPr>
        <a:xfrm>
          <a:off x="70829" y="273457"/>
          <a:ext cx="3693679" cy="3693679"/>
        </a:xfrm>
        <a:prstGeom prst="circularArrow">
          <a:avLst>
            <a:gd name="adj1" fmla="val 5195"/>
            <a:gd name="adj2" fmla="val 335535"/>
            <a:gd name="adj3" fmla="val 12299577"/>
            <a:gd name="adj4" fmla="val 10769682"/>
            <a:gd name="adj5" fmla="val 6061"/>
          </a:avLst>
        </a:prstGeom>
        <a:solidFill>
          <a:schemeClr val="accent2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A1484F-83AE-4D3E-962C-E2607AD606C9}">
      <dsp:nvSpPr>
        <dsp:cNvPr id="0" name=""/>
        <dsp:cNvSpPr/>
      </dsp:nvSpPr>
      <dsp:spPr>
        <a:xfrm>
          <a:off x="300277" y="302333"/>
          <a:ext cx="1308067" cy="984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Обобщение данных</a:t>
          </a:r>
          <a:endParaRPr lang="ru-RU" sz="1400" kern="1200" dirty="0"/>
        </a:p>
      </dsp:txBody>
      <dsp:txXfrm>
        <a:off x="300277" y="302333"/>
        <a:ext cx="1308067" cy="984027"/>
      </dsp:txXfrm>
    </dsp:sp>
    <dsp:sp modelId="{0E15AB94-BC64-4622-A4EE-04BA2D5FBDAD}">
      <dsp:nvSpPr>
        <dsp:cNvPr id="0" name=""/>
        <dsp:cNvSpPr/>
      </dsp:nvSpPr>
      <dsp:spPr>
        <a:xfrm>
          <a:off x="70829" y="273457"/>
          <a:ext cx="3693679" cy="3693679"/>
        </a:xfrm>
        <a:prstGeom prst="circularArrow">
          <a:avLst>
            <a:gd name="adj1" fmla="val 5195"/>
            <a:gd name="adj2" fmla="val 335535"/>
            <a:gd name="adj3" fmla="val 16392837"/>
            <a:gd name="adj4" fmla="val 15547272"/>
            <a:gd name="adj5" fmla="val 6061"/>
          </a:avLst>
        </a:prstGeom>
        <a:solidFill>
          <a:schemeClr val="accent2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458F6-AA46-4D86-912E-FCC1906A9AC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37D9B-B9C2-411E-A800-B2BAA324BD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875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37D9B-B9C2-411E-A800-B2BAA324BD2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369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9F37C9-553C-4ED1-9282-D6201713E809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A4ED76-F238-4B65-9C13-1F76DA316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F37C9-553C-4ED1-9282-D6201713E809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A4ED76-F238-4B65-9C13-1F76DA316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F37C9-553C-4ED1-9282-D6201713E809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A4ED76-F238-4B65-9C13-1F76DA316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F37C9-553C-4ED1-9282-D6201713E809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A4ED76-F238-4B65-9C13-1F76DA316B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F37C9-553C-4ED1-9282-D6201713E809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A4ED76-F238-4B65-9C13-1F76DA316B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F37C9-553C-4ED1-9282-D6201713E809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A4ED76-F238-4B65-9C13-1F76DA316B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F37C9-553C-4ED1-9282-D6201713E809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A4ED76-F238-4B65-9C13-1F76DA316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F37C9-553C-4ED1-9282-D6201713E809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A4ED76-F238-4B65-9C13-1F76DA316B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F37C9-553C-4ED1-9282-D6201713E809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A4ED76-F238-4B65-9C13-1F76DA316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9F37C9-553C-4ED1-9282-D6201713E809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A4ED76-F238-4B65-9C13-1F76DA316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9F37C9-553C-4ED1-9282-D6201713E809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A4ED76-F238-4B65-9C13-1F76DA316B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9F37C9-553C-4ED1-9282-D6201713E809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BA4ED76-F238-4B65-9C13-1F76DA316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6450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4400" dirty="0" smtClean="0"/>
              <a:t> </a:t>
            </a:r>
            <a:r>
              <a:rPr lang="ru-RU" sz="4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РЕЧЕВОЙ </a:t>
            </a:r>
            <a:r>
              <a:rPr lang="ru-RU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ЭТИКЕТ   </a:t>
            </a:r>
            <a:br>
              <a:rPr lang="ru-RU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ru-RU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И  СПОСОБЫ ЕГО УСВОЕНИЯ </a:t>
            </a:r>
            <a:br>
              <a:rPr lang="ru-RU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ru-RU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ДОШКОЛЬНИКАМИ</a:t>
            </a:r>
            <a:br>
              <a:rPr lang="ru-RU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endParaRPr lang="ru-RU" sz="4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60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7159" y="1481138"/>
            <a:ext cx="6789682" cy="452596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500" dirty="0" smtClean="0"/>
              <a:t>Наблюдение в самостоятельной детской деятельности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2060546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2DA2BF"/>
              </a:buClr>
            </a:pPr>
            <a:r>
              <a:rPr lang="ru-RU" sz="2000" dirty="0">
                <a:solidFill>
                  <a:prstClr val="black"/>
                </a:solidFill>
              </a:rPr>
              <a:t>Дети научились ориентироваться в различных ситуациях приветствия, которые могут сложиться в ходе общения. </a:t>
            </a:r>
          </a:p>
          <a:p>
            <a:pPr lvl="0">
              <a:buClr>
                <a:srgbClr val="2DA2BF"/>
              </a:buClr>
            </a:pPr>
            <a:r>
              <a:rPr lang="ru-RU" sz="2000" dirty="0">
                <a:solidFill>
                  <a:prstClr val="black"/>
                </a:solidFill>
              </a:rPr>
              <a:t>Использовать новые выражения в ситуациях приветствия и прощания, непосредственно обращаться к человеку.</a:t>
            </a:r>
          </a:p>
          <a:p>
            <a:pPr lvl="0">
              <a:buClr>
                <a:srgbClr val="2DA2BF"/>
              </a:buClr>
            </a:pPr>
            <a:r>
              <a:rPr lang="ru-RU" sz="2000" dirty="0">
                <a:solidFill>
                  <a:prstClr val="black"/>
                </a:solidFill>
              </a:rPr>
              <a:t>Научились вежливо обращаться с просьбой. </a:t>
            </a:r>
          </a:p>
          <a:p>
            <a:pPr lvl="0">
              <a:buClr>
                <a:srgbClr val="2DA2BF"/>
              </a:buClr>
            </a:pPr>
            <a:r>
              <a:rPr lang="ru-RU" sz="2000" dirty="0">
                <a:solidFill>
                  <a:prstClr val="black"/>
                </a:solidFill>
              </a:rPr>
              <a:t>Пополнился словарный запас в ситуациях благодарности и извинения.</a:t>
            </a:r>
          </a:p>
          <a:p>
            <a:pPr lvl="0">
              <a:buClr>
                <a:srgbClr val="2DA2BF"/>
              </a:buClr>
            </a:pPr>
            <a:r>
              <a:rPr lang="ru-RU" sz="2000" dirty="0">
                <a:solidFill>
                  <a:prstClr val="black"/>
                </a:solidFill>
              </a:rPr>
              <a:t>Научились ориентироваться в ситуациях утешения, ситуации гостя и хозяина.</a:t>
            </a:r>
          </a:p>
          <a:p>
            <a:pPr marL="109728" indent="0" algn="ctr">
              <a:buNone/>
            </a:pPr>
            <a:r>
              <a:rPr lang="ru-RU" b="1" dirty="0">
                <a:solidFill>
                  <a:srgbClr val="FF0000"/>
                </a:solidFill>
              </a:rPr>
              <a:t>Гипотеза исследования подтвердилась. 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Задачи, стоявшие перед нами,  выполнены, работа цели достигла 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Результаты проведённой 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211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8062664" cy="3456384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259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Autofit/>
          </a:bodyPr>
          <a:lstStyle/>
          <a:p>
            <a:pPr algn="just"/>
            <a:r>
              <a:rPr lang="ru-RU" sz="2300" b="1" dirty="0">
                <a:solidFill>
                  <a:schemeClr val="accent3">
                    <a:lumMod val="75000"/>
                  </a:schemeClr>
                </a:solidFill>
              </a:rPr>
              <a:t>Цель  исследования </a:t>
            </a:r>
            <a:r>
              <a:rPr lang="ru-RU" sz="2300" dirty="0" smtClean="0">
                <a:solidFill>
                  <a:schemeClr val="accent4">
                    <a:lumMod val="75000"/>
                  </a:schemeClr>
                </a:solidFill>
              </a:rPr>
              <a:t>– разработка  </a:t>
            </a:r>
            <a:r>
              <a:rPr lang="ru-RU" sz="2300" dirty="0">
                <a:solidFill>
                  <a:schemeClr val="accent4">
                    <a:lumMod val="75000"/>
                  </a:schemeClr>
                </a:solidFill>
              </a:rPr>
              <a:t>эффективной  методики формирования коммуникативных умений, связанных с употреблением  этикетных выражений с </a:t>
            </a:r>
            <a:r>
              <a:rPr lang="ru-RU" sz="2300" dirty="0" smtClean="0">
                <a:solidFill>
                  <a:schemeClr val="accent4">
                    <a:lumMod val="75000"/>
                  </a:schemeClr>
                </a:solidFill>
              </a:rPr>
              <a:t>учетом </a:t>
            </a:r>
            <a:r>
              <a:rPr lang="ru-RU" sz="2300" dirty="0">
                <a:solidFill>
                  <a:schemeClr val="accent4">
                    <a:lumMod val="75000"/>
                  </a:schemeClr>
                </a:solidFill>
              </a:rPr>
              <a:t>ситуации </a:t>
            </a:r>
            <a:r>
              <a:rPr lang="ru-RU" sz="2300" dirty="0" smtClean="0">
                <a:solidFill>
                  <a:schemeClr val="accent4">
                    <a:lumMod val="75000"/>
                  </a:schemeClr>
                </a:solidFill>
              </a:rPr>
              <a:t>общения. </a:t>
            </a:r>
          </a:p>
          <a:p>
            <a:pPr algn="just"/>
            <a:r>
              <a:rPr lang="ru-RU" sz="2300" b="1" dirty="0" smtClean="0">
                <a:solidFill>
                  <a:schemeClr val="accent3">
                    <a:lumMod val="75000"/>
                  </a:schemeClr>
                </a:solidFill>
              </a:rPr>
              <a:t>Объект  </a:t>
            </a:r>
            <a:r>
              <a:rPr lang="ru-RU" sz="2300" b="1" dirty="0">
                <a:solidFill>
                  <a:schemeClr val="accent3">
                    <a:lumMod val="75000"/>
                  </a:schemeClr>
                </a:solidFill>
              </a:rPr>
              <a:t>исследования </a:t>
            </a:r>
            <a:r>
              <a:rPr lang="ru-RU" sz="2300" dirty="0" smtClean="0">
                <a:solidFill>
                  <a:schemeClr val="accent4">
                    <a:lumMod val="75000"/>
                  </a:schemeClr>
                </a:solidFill>
              </a:rPr>
              <a:t>- процесс </a:t>
            </a:r>
            <a:r>
              <a:rPr lang="ru-RU" sz="2300" dirty="0">
                <a:solidFill>
                  <a:schemeClr val="accent4">
                    <a:lumMod val="75000"/>
                  </a:schemeClr>
                </a:solidFill>
              </a:rPr>
              <a:t>усвоения </a:t>
            </a:r>
            <a:r>
              <a:rPr lang="ru-RU" sz="2300" dirty="0" smtClean="0">
                <a:solidFill>
                  <a:schemeClr val="accent4">
                    <a:lumMod val="75000"/>
                  </a:schemeClr>
                </a:solidFill>
              </a:rPr>
              <a:t>дошкольниками </a:t>
            </a:r>
            <a:r>
              <a:rPr lang="ru-RU" sz="2300" dirty="0">
                <a:solidFill>
                  <a:schemeClr val="accent4">
                    <a:lumMod val="75000"/>
                  </a:schemeClr>
                </a:solidFill>
              </a:rPr>
              <a:t>правил речевого этикета. </a:t>
            </a:r>
            <a:endParaRPr lang="ru-RU" sz="23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ru-RU" sz="2300" b="1" dirty="0" smtClean="0">
                <a:solidFill>
                  <a:schemeClr val="accent3">
                    <a:lumMod val="75000"/>
                  </a:schemeClr>
                </a:solidFill>
              </a:rPr>
              <a:t>Предмет </a:t>
            </a:r>
            <a:r>
              <a:rPr lang="ru-RU" sz="2300" b="1" dirty="0">
                <a:solidFill>
                  <a:schemeClr val="accent3">
                    <a:lumMod val="75000"/>
                  </a:schemeClr>
                </a:solidFill>
              </a:rPr>
              <a:t>исследования</a:t>
            </a:r>
            <a:r>
              <a:rPr lang="ru-RU" sz="23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300" dirty="0" smtClean="0">
                <a:solidFill>
                  <a:schemeClr val="accent4">
                    <a:lumMod val="75000"/>
                  </a:schemeClr>
                </a:solidFill>
              </a:rPr>
              <a:t>- способы </a:t>
            </a:r>
            <a:r>
              <a:rPr lang="ru-RU" sz="2300" dirty="0">
                <a:solidFill>
                  <a:schemeClr val="accent4">
                    <a:lumMod val="75000"/>
                  </a:schemeClr>
                </a:solidFill>
              </a:rPr>
              <a:t>усвоения правил речевого этикета. </a:t>
            </a:r>
            <a:endParaRPr lang="ru-RU" sz="23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ru-RU" sz="2300" b="1" dirty="0">
                <a:solidFill>
                  <a:schemeClr val="accent3">
                    <a:lumMod val="75000"/>
                  </a:schemeClr>
                </a:solidFill>
              </a:rPr>
              <a:t>Гипотеза исследования</a:t>
            </a:r>
            <a:r>
              <a:rPr lang="ru-RU" sz="23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300" dirty="0" smtClean="0">
                <a:solidFill>
                  <a:schemeClr val="accent4">
                    <a:lumMod val="75000"/>
                  </a:schemeClr>
                </a:solidFill>
              </a:rPr>
              <a:t>- предлагаемая </a:t>
            </a:r>
            <a:r>
              <a:rPr lang="ru-RU" sz="2300" dirty="0">
                <a:solidFill>
                  <a:schemeClr val="accent4">
                    <a:lumMod val="75000"/>
                  </a:schemeClr>
                </a:solidFill>
              </a:rPr>
              <a:t>методика усвоения правил речевого этикета </a:t>
            </a:r>
            <a:r>
              <a:rPr lang="ru-RU" sz="2300" dirty="0" smtClean="0">
                <a:solidFill>
                  <a:schemeClr val="accent4">
                    <a:lumMod val="75000"/>
                  </a:schemeClr>
                </a:solidFill>
              </a:rPr>
              <a:t>позволит ввести </a:t>
            </a:r>
            <a:r>
              <a:rPr lang="ru-RU" sz="2300" dirty="0">
                <a:solidFill>
                  <a:schemeClr val="accent4">
                    <a:lumMod val="75000"/>
                  </a:schemeClr>
                </a:solidFill>
              </a:rPr>
              <a:t>в активный словарь дошкольников  достаточное количество этикетных </a:t>
            </a:r>
            <a:r>
              <a:rPr lang="ru-RU" sz="2300" dirty="0" smtClean="0">
                <a:solidFill>
                  <a:schemeClr val="accent4">
                    <a:lumMod val="75000"/>
                  </a:schemeClr>
                </a:solidFill>
              </a:rPr>
              <a:t>стереотипов, </a:t>
            </a:r>
            <a:r>
              <a:rPr lang="ru-RU" sz="2300" dirty="0">
                <a:solidFill>
                  <a:schemeClr val="accent4">
                    <a:lumMod val="75000"/>
                  </a:schemeClr>
                </a:solidFill>
              </a:rPr>
              <a:t>сформирует умение </a:t>
            </a:r>
            <a:r>
              <a:rPr lang="ru-RU" sz="2300" dirty="0" smtClean="0">
                <a:solidFill>
                  <a:schemeClr val="accent4">
                    <a:lumMod val="75000"/>
                  </a:schemeClr>
                </a:solidFill>
              </a:rPr>
              <a:t>выбирать  </a:t>
            </a:r>
            <a:r>
              <a:rPr lang="ru-RU" sz="2300" dirty="0">
                <a:solidFill>
                  <a:schemeClr val="accent4">
                    <a:lumMod val="75000"/>
                  </a:schemeClr>
                </a:solidFill>
              </a:rPr>
              <a:t>нужную формулу с учетом ситуации общения.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1800" i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ru-RU" sz="1800" i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«Там</a:t>
            </a:r>
            <a:r>
              <a:rPr lang="ru-RU" sz="1800" i="1" dirty="0">
                <a:solidFill>
                  <a:schemeClr val="accent2">
                    <a:lumMod val="75000"/>
                  </a:schemeClr>
                </a:solidFill>
                <a:effectLst/>
              </a:rPr>
              <a:t>, где дети усиленно учатся говорить, ...там люди не оскорбляют друг друга на каждом шагу, потому что лучше понимают друг </a:t>
            </a:r>
            <a:r>
              <a:rPr lang="ru-RU" sz="1800" i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друга» (А</a:t>
            </a:r>
            <a:r>
              <a:rPr lang="ru-RU" sz="1800" i="1" dirty="0">
                <a:solidFill>
                  <a:schemeClr val="accent2">
                    <a:lumMod val="75000"/>
                  </a:schemeClr>
                </a:solidFill>
                <a:effectLst/>
              </a:rPr>
              <a:t>. М. </a:t>
            </a:r>
            <a:r>
              <a:rPr lang="ru-RU" sz="1800" i="1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Пешковский</a:t>
            </a:r>
            <a:r>
              <a:rPr lang="ru-RU" sz="1800" i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)</a:t>
            </a:r>
            <a:endParaRPr lang="ru-RU" sz="1800" i="1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779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53709076"/>
              </p:ext>
            </p:extLst>
          </p:nvPr>
        </p:nvGraphicFramePr>
        <p:xfrm>
          <a:off x="457200" y="1481138"/>
          <a:ext cx="4038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12906815"/>
              </p:ext>
            </p:extLst>
          </p:nvPr>
        </p:nvGraphicFramePr>
        <p:xfrm>
          <a:off x="4788024" y="1484784"/>
          <a:ext cx="4104456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ЗАДАЧИ           МЕТОДЫ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954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Этапы развития отечественного этикета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2998673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402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786799"/>
              </p:ext>
            </p:extLst>
          </p:nvPr>
        </p:nvGraphicFramePr>
        <p:xfrm>
          <a:off x="457200" y="1481138"/>
          <a:ext cx="7995811" cy="33832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68643"/>
                <a:gridCol w="742716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1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/>
                        <a:t>Разумность и необходимость соблюдения правил этикета</a:t>
                      </a:r>
                      <a:endParaRPr lang="ru-RU" sz="3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2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/>
                        <a:t>Нравственные требования</a:t>
                      </a:r>
                      <a:endParaRPr lang="ru-RU" sz="3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3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/>
                        <a:t>Прочность манер</a:t>
                      </a:r>
                      <a:endParaRPr lang="ru-RU" sz="3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4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/>
                        <a:t>Отсутствие мелочей</a:t>
                      </a:r>
                      <a:endParaRPr lang="ru-RU" sz="3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5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/>
                        <a:t>Соблюдение эстетических</a:t>
                      </a:r>
                      <a:r>
                        <a:rPr lang="ru-RU" sz="3200" b="0" baseline="0" dirty="0" smtClean="0"/>
                        <a:t> норм</a:t>
                      </a:r>
                      <a:endParaRPr lang="ru-RU" sz="32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Принципы современного этикета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632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Опытно-экспериментальная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2" y="2931712"/>
            <a:ext cx="4969768" cy="308957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Цель</a:t>
            </a:r>
            <a:r>
              <a:rPr lang="ru-RU" sz="2800" dirty="0" smtClean="0"/>
              <a:t> – определить активный словарь дошкольников с точки зрения количества этикетных выражений в нём и умение использовать их с учётом ситуации общения.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6642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3600" dirty="0" smtClean="0"/>
          </a:p>
          <a:p>
            <a:r>
              <a:rPr lang="ru-RU" sz="3600" dirty="0" smtClean="0"/>
              <a:t>Анкетирование педагогов, знакомство с опытом их работы.</a:t>
            </a:r>
          </a:p>
          <a:p>
            <a:r>
              <a:rPr lang="ru-RU" sz="3600" dirty="0" smtClean="0"/>
              <a:t>Наблюдение за речевым поведением дошкольников в естественных и искусственных речевых ситуациях.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Этапы констатирующего эксперимента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65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Работа с дошкольниками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Тематические занятия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Проблемные ситуации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1900" dirty="0" smtClean="0"/>
              <a:t>Вежливые слова. Обращения и слова приветствия.</a:t>
            </a:r>
          </a:p>
          <a:p>
            <a:r>
              <a:rPr lang="ru-RU" sz="1900" dirty="0" smtClean="0"/>
              <a:t>Вежливые слова – слова прощания</a:t>
            </a:r>
          </a:p>
          <a:p>
            <a:r>
              <a:rPr lang="ru-RU" sz="1900" dirty="0" smtClean="0"/>
              <a:t>Культура общения. Просьба.</a:t>
            </a:r>
          </a:p>
          <a:p>
            <a:r>
              <a:rPr lang="ru-RU" sz="1900" dirty="0" smtClean="0"/>
              <a:t>Культура общения. Слова извинения и благодарности.</a:t>
            </a:r>
          </a:p>
          <a:p>
            <a:r>
              <a:rPr lang="ru-RU" sz="1900" dirty="0" smtClean="0"/>
              <a:t>Вежливые слова. Слова утешения. Вежливые формы отказа.</a:t>
            </a:r>
          </a:p>
          <a:p>
            <a:r>
              <a:rPr lang="ru-RU" sz="1900" dirty="0" smtClean="0"/>
              <a:t>Культура общения. Приглашение в гости. Подарок.</a:t>
            </a:r>
          </a:p>
          <a:p>
            <a:r>
              <a:rPr lang="ru-RU" sz="1900" dirty="0" smtClean="0"/>
              <a:t>Какие мы гости, какие хозяева.</a:t>
            </a:r>
          </a:p>
          <a:p>
            <a:r>
              <a:rPr lang="ru-RU" sz="1900" dirty="0" smtClean="0"/>
              <a:t>Возвращение в волшебный город вежливости.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Приветствие</a:t>
            </a:r>
          </a:p>
          <a:p>
            <a:r>
              <a:rPr lang="ru-RU" dirty="0" smtClean="0"/>
              <a:t>Прощание</a:t>
            </a:r>
          </a:p>
          <a:p>
            <a:r>
              <a:rPr lang="ru-RU" dirty="0" smtClean="0"/>
              <a:t>Извинение</a:t>
            </a:r>
          </a:p>
          <a:p>
            <a:r>
              <a:rPr lang="ru-RU" dirty="0" smtClean="0"/>
              <a:t>Благодарность </a:t>
            </a:r>
          </a:p>
          <a:p>
            <a:r>
              <a:rPr lang="ru-RU" dirty="0" smtClean="0"/>
              <a:t>Просьба </a:t>
            </a:r>
          </a:p>
          <a:p>
            <a:r>
              <a:rPr lang="ru-RU" dirty="0" smtClean="0"/>
              <a:t>Утешение </a:t>
            </a:r>
          </a:p>
          <a:p>
            <a:r>
              <a:rPr lang="ru-RU" dirty="0" smtClean="0"/>
              <a:t>Отказ </a:t>
            </a:r>
          </a:p>
          <a:p>
            <a:r>
              <a:rPr lang="ru-RU" dirty="0" smtClean="0"/>
              <a:t>Приглашение в гости</a:t>
            </a:r>
          </a:p>
          <a:p>
            <a:r>
              <a:rPr lang="ru-RU" dirty="0" smtClean="0"/>
              <a:t>Гость и хозяин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454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4692" y="1481138"/>
            <a:ext cx="6034616" cy="452596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Игра «Волшебные слова»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26003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365</TotalTime>
  <Words>382</Words>
  <Application>Microsoft Office PowerPoint</Application>
  <PresentationFormat>Экран (4:3)</PresentationFormat>
  <Paragraphs>69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Calibri</vt:lpstr>
      <vt:lpstr>Georgia</vt:lpstr>
      <vt:lpstr>Verdana</vt:lpstr>
      <vt:lpstr>Wingdings 2</vt:lpstr>
      <vt:lpstr>Wingdings 3</vt:lpstr>
      <vt:lpstr>Открытая</vt:lpstr>
      <vt:lpstr>      РЕЧЕВОЙ ЭТИКЕТ    И  СПОСОБЫ ЕГО УСВОЕНИЯ   ДОШКОЛЬНИКАМИ </vt:lpstr>
      <vt:lpstr> «Там, где дети усиленно учатся говорить, ...там люди не оскорбляют друг друга на каждом шагу, потому что лучше понимают друг друга» (А. М. Пешковский)</vt:lpstr>
      <vt:lpstr>     ЗАДАЧИ           МЕТОДЫ</vt:lpstr>
      <vt:lpstr>Этапы развития отечественного этикета</vt:lpstr>
      <vt:lpstr>Принципы современного этикета</vt:lpstr>
      <vt:lpstr>Опытно-экспериментальная работа</vt:lpstr>
      <vt:lpstr>Этапы констатирующего эксперимента</vt:lpstr>
      <vt:lpstr>Работа с дошкольниками</vt:lpstr>
      <vt:lpstr>Игра «Волшебные слова»</vt:lpstr>
      <vt:lpstr>Наблюдение в самостоятельной детской деятельности</vt:lpstr>
      <vt:lpstr>Результаты проведённой работы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</dc:creator>
  <cp:lastModifiedBy>Пользователь</cp:lastModifiedBy>
  <cp:revision>27</cp:revision>
  <dcterms:created xsi:type="dcterms:W3CDTF">2014-02-02T15:01:45Z</dcterms:created>
  <dcterms:modified xsi:type="dcterms:W3CDTF">2016-01-25T11:01:47Z</dcterms:modified>
</cp:coreProperties>
</file>