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654325-2E54-4598-BB75-1FBBBCC4E7D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B65757-D368-406F-8E27-8D1C87C3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7056784" cy="18722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Как дикие животные живут зимой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b="1" dirty="0" smtClean="0"/>
              <a:t>Фотоальбом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32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512511" cy="1143000"/>
          </a:xfrm>
        </p:spPr>
        <p:txBody>
          <a:bodyPr/>
          <a:lstStyle/>
          <a:p>
            <a:r>
              <a:rPr lang="ru-RU" dirty="0" smtClean="0"/>
              <a:t>Зимние кормушки</a:t>
            </a:r>
            <a:endParaRPr lang="ru-RU" dirty="0"/>
          </a:p>
        </p:txBody>
      </p:sp>
      <p:pic>
        <p:nvPicPr>
          <p:cNvPr id="3" name="Рисунок 2" descr="Зимняя кормушка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643050"/>
            <a:ext cx="6661150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Подкормка для зверей</a:t>
            </a:r>
            <a:endParaRPr lang="ru-RU" sz="4400" dirty="0"/>
          </a:p>
        </p:txBody>
      </p:sp>
      <p:pic>
        <p:nvPicPr>
          <p:cNvPr id="3" name="Рисунок 2" descr="Кормушка для диких животных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Кормушка для оленей</a:t>
            </a:r>
            <a:endParaRPr lang="ru-RU" dirty="0"/>
          </a:p>
        </p:txBody>
      </p:sp>
      <p:pic>
        <p:nvPicPr>
          <p:cNvPr id="3" name="Рисунок 2" descr="Для оленей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512511" cy="1143000"/>
          </a:xfrm>
        </p:spPr>
        <p:txBody>
          <a:bodyPr/>
          <a:lstStyle/>
          <a:p>
            <a:r>
              <a:rPr lang="ru-RU" dirty="0" smtClean="0"/>
              <a:t>Зима в лесу</a:t>
            </a:r>
            <a:endParaRPr lang="ru-RU" dirty="0"/>
          </a:p>
        </p:txBody>
      </p:sp>
      <p:pic>
        <p:nvPicPr>
          <p:cNvPr id="3" name="Рисунок 2" descr="Зима в лесу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" y="1646238"/>
            <a:ext cx="7143750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512511" cy="1143000"/>
          </a:xfrm>
        </p:spPr>
        <p:txBody>
          <a:bodyPr/>
          <a:lstStyle/>
          <a:p>
            <a:r>
              <a:rPr lang="ru-RU" dirty="0" smtClean="0"/>
              <a:t>Следы зайца</a:t>
            </a:r>
            <a:endParaRPr lang="ru-RU" dirty="0"/>
          </a:p>
        </p:txBody>
      </p:sp>
      <p:pic>
        <p:nvPicPr>
          <p:cNvPr id="3" name="Рисунок 2" descr="Следы зайц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85926"/>
            <a:ext cx="8229600" cy="4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512511" cy="1143000"/>
          </a:xfrm>
        </p:spPr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3" name="Рисунок 2" descr="Белка зимой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643050"/>
            <a:ext cx="6353175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512511" cy="1143000"/>
          </a:xfrm>
        </p:spPr>
        <p:txBody>
          <a:bodyPr/>
          <a:lstStyle/>
          <a:p>
            <a:r>
              <a:rPr lang="ru-RU" dirty="0" smtClean="0"/>
              <a:t>Рыжая белка</a:t>
            </a:r>
            <a:endParaRPr lang="ru-RU" dirty="0"/>
          </a:p>
        </p:txBody>
      </p:sp>
      <p:pic>
        <p:nvPicPr>
          <p:cNvPr id="3" name="Рисунок 2" descr="Рыжая белк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357298"/>
            <a:ext cx="7132637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512511" cy="1143000"/>
          </a:xfrm>
        </p:spPr>
        <p:txBody>
          <a:bodyPr/>
          <a:lstStyle/>
          <a:p>
            <a:r>
              <a:rPr lang="ru-RU" dirty="0" smtClean="0"/>
              <a:t>Волчья стая</a:t>
            </a:r>
            <a:endParaRPr lang="ru-RU" dirty="0"/>
          </a:p>
        </p:txBody>
      </p:sp>
      <p:pic>
        <p:nvPicPr>
          <p:cNvPr id="3" name="Рисунок 2" descr="Волчья стая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512511" cy="1143000"/>
          </a:xfrm>
        </p:spPr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3" name="Рисунок 2" descr="Лиса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646238"/>
            <a:ext cx="5943600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512511" cy="1143000"/>
          </a:xfrm>
        </p:spPr>
        <p:txBody>
          <a:bodyPr/>
          <a:lstStyle/>
          <a:p>
            <a:r>
              <a:rPr lang="ru-RU" dirty="0" smtClean="0"/>
              <a:t>Медвежья берлога</a:t>
            </a:r>
            <a:endParaRPr lang="ru-RU" dirty="0"/>
          </a:p>
        </p:txBody>
      </p:sp>
      <p:pic>
        <p:nvPicPr>
          <p:cNvPr id="3" name="Рисунок 2" descr="Берлога медвед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12511" cy="1143000"/>
          </a:xfrm>
        </p:spPr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3" name="Рисунок 2" descr="Заяц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28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Georgia</vt:lpstr>
      <vt:lpstr>Trebuchet MS</vt:lpstr>
      <vt:lpstr>Воздушный поток</vt:lpstr>
      <vt:lpstr>Фотоальбом</vt:lpstr>
      <vt:lpstr>Зима в лесу</vt:lpstr>
      <vt:lpstr>Следы зайца</vt:lpstr>
      <vt:lpstr>Белка</vt:lpstr>
      <vt:lpstr>Рыжая белка</vt:lpstr>
      <vt:lpstr>Волчья стая</vt:lpstr>
      <vt:lpstr>Лиса</vt:lpstr>
      <vt:lpstr>Медвежья берлога</vt:lpstr>
      <vt:lpstr>Заяц</vt:lpstr>
      <vt:lpstr>Зимние кормушки</vt:lpstr>
      <vt:lpstr>Подкормка для зверей</vt:lpstr>
      <vt:lpstr>Кормушка для оленей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Анна</dc:creator>
  <cp:lastModifiedBy>Пользователь</cp:lastModifiedBy>
  <cp:revision>9</cp:revision>
  <dcterms:created xsi:type="dcterms:W3CDTF">2013-02-07T18:15:31Z</dcterms:created>
  <dcterms:modified xsi:type="dcterms:W3CDTF">2016-01-26T12:48:34Z</dcterms:modified>
</cp:coreProperties>
</file>