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6" r:id="rId2"/>
    <p:sldId id="267" r:id="rId3"/>
    <p:sldId id="261" r:id="rId4"/>
    <p:sldId id="270" r:id="rId5"/>
    <p:sldId id="259" r:id="rId6"/>
    <p:sldId id="262" r:id="rId7"/>
    <p:sldId id="268" r:id="rId8"/>
    <p:sldId id="260" r:id="rId9"/>
    <p:sldId id="257" r:id="rId10"/>
    <p:sldId id="269" r:id="rId11"/>
    <p:sldId id="25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1CDC5-2B92-40CA-AC2E-4CAB54B5F350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3227B-3DA9-437C-8162-996BF8CFC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5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227B-3DA9-437C-8162-996BF8CFC2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8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638089-9918-4735-B44E-2B536C5CE8D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B13C47-D6DA-45F9-9C8E-A3141A7FF4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metodist/5807-opyt-raboty-vnimanie-mozhno-i-nuzhno-razvivat.html" TargetMode="External"/><Relationship Id="rId2" Type="http://schemas.openxmlformats.org/officeDocument/2006/relationships/hyperlink" Target="http://50ds.ru/music/4358-konspekt-otkrytogo-zanyatiya--tema-znakomstvo-s-russkim--moldavskim-i-ukrainskim-traditsionnymi-narodnymi-kostyumomami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50ds.ru/sport/7675-rabota-s-roditelyami--stsenariy-sportivnogo-prazdnika-papa--mama--ya--sportivnaya-semya-v-ramkakh-programmy-lyubov-k-sportu-s-detstv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Муниципальное бюджетное дошкольное образовательное учреждение «детский сад </a:t>
            </a:r>
            <a:br>
              <a:rPr lang="ru-RU" sz="1200" dirty="0" smtClean="0"/>
            </a:br>
            <a:r>
              <a:rPr lang="ru-RU" sz="1200" dirty="0" smtClean="0"/>
              <a:t>Общеразвивающего вида с приоритетным осуществлением деятельности </a:t>
            </a:r>
            <a:br>
              <a:rPr lang="ru-RU" sz="1200" dirty="0" smtClean="0"/>
            </a:br>
            <a:r>
              <a:rPr lang="ru-RU" sz="1200" dirty="0" smtClean="0"/>
              <a:t>по физическому развитию детей №34 «Крепыш»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Презентация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Святки</a:t>
            </a:r>
            <a:br>
              <a:rPr lang="ru-RU" sz="5400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подготовила:</a:t>
            </a:r>
            <a:b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музыкальный руководитель</a:t>
            </a:r>
            <a:b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Матвеева </a:t>
            </a: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аталья Николаевна </a:t>
            </a:r>
            <a:endParaRPr lang="ru-RU" sz="16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5715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6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05011"/>
            <a:ext cx="4572000" cy="1762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Пришла Коляда</a:t>
            </a:r>
            <a:br>
              <a:rPr lang="ru-RU" sz="24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Накануне Рождества Коляда пришла.</a:t>
            </a:r>
            <a:br>
              <a:rPr lang="ru-RU" sz="24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Рождество принесла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108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.tchkcdn.com/g2-DuppOqvB0G-oCKs5hXuiow/lady/640x0/w/1/1-8-2-4-26824/c9ff06d7b8408d000870b757f5dc6716_koljad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68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07421"/>
            <a:ext cx="4572000" cy="4438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Пришла Коляда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Накануне Рождества.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Коляда пришла.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Рождество принесла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Мы пришли прославлять, 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Да хозяев величать.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Хозяину сотни лет прожить,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А хозяюшке много здоровьица.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Вашим деткам, сыновьям и дочерям,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Девяносто быков, полтораста коров.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Надели вас Бог житьем  </a:t>
            </a:r>
            <a:r>
              <a:rPr lang="ru-RU" sz="2000" dirty="0" err="1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обитьем</a:t>
            </a: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,</a:t>
            </a:r>
            <a:b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И житьем бытьем и богатством</a:t>
            </a: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7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661850"/>
            <a:ext cx="4572000" cy="35343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Цель:</a:t>
            </a: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 Знакомство  с </a:t>
            </a:r>
            <a:r>
              <a:rPr lang="ru-RU" u="sng" dirty="0">
                <a:solidFill>
                  <a:srgbClr val="0000FF"/>
                </a:solidFill>
                <a:latin typeface="Tahoma"/>
                <a:ea typeface="Times New Roman"/>
                <a:cs typeface="Times New Roman"/>
                <a:hlinkClick r:id="rId2"/>
              </a:rPr>
              <a:t>традиционными</a:t>
            </a: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 русскими народными праздниками, их происхождением и назначением; обычаями и традициями, связанными с их организацией и проведением;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Tahoma"/>
                <a:ea typeface="Times New Roman"/>
                <a:cs typeface="Times New Roman"/>
                <a:hlinkClick r:id="rId3"/>
              </a:rPr>
              <a:t>Развивать</a:t>
            </a:r>
            <a:r>
              <a:rPr lang="ru-RU" dirty="0">
                <a:latin typeface="Tahoma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понимание названий праздников;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Прививать </a:t>
            </a:r>
            <a:r>
              <a:rPr lang="ru-RU" u="sng" dirty="0">
                <a:solidFill>
                  <a:srgbClr val="0000FF"/>
                </a:solidFill>
                <a:latin typeface="Tahoma"/>
                <a:ea typeface="Times New Roman"/>
                <a:cs typeface="Times New Roman"/>
                <a:hlinkClick r:id="rId4"/>
              </a:rPr>
              <a:t>любовь к</a:t>
            </a: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 русским народным праздникам.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741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attach/c/2/68/844/68844163_1294317733_122833425649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61240" cy="7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2D2A2A"/>
                </a:solidFill>
                <a:latin typeface="Tahoma"/>
                <a:ea typeface="Times New Roman"/>
              </a:rPr>
              <a:t>Праздник Рождества – самый светлый и радостный день для многих людей. Именно в этот день у Девы Марии родился Иисус  Христос – Спаситель мира. После праздника Рождества в течении 12 дней начинались Святки</a:t>
            </a: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69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prazdniki/Pravoslavnye-prazdniki/0004-004-Svja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eg-dn.net/wp-content/uploads/2013/01/gadaniya-pod-rozhdestvo-2013-doma-640x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85094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08639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Раз в крещенский вечерок</a:t>
            </a:r>
            <a:b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Девушки гадали.</a:t>
            </a:r>
            <a:b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За ворота башмачок,</a:t>
            </a:r>
            <a:b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Сняв с ноги, бросали.</a:t>
            </a:r>
            <a:b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Снег пололи, под окном</a:t>
            </a:r>
            <a:b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Слушали ,кормили</a:t>
            </a:r>
            <a:b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Счетным курицу зерном.</a:t>
            </a:r>
            <a:b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</a:br>
            <a:r>
              <a:rPr lang="ru-RU" dirty="0">
                <a:solidFill>
                  <a:srgbClr val="2D2A2A"/>
                </a:solidFill>
                <a:latin typeface="Tahoma"/>
                <a:ea typeface="Times New Roman"/>
                <a:cs typeface="Times New Roman"/>
              </a:rPr>
              <a:t>Ярый воск топили.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avda-tv.ru/wp-content/uploads/2014/01/Germashev_So-zvezdoj_1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2" y="332656"/>
            <a:ext cx="9381810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7/96/177/96177015_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41</Words>
  <Application>Microsoft Office PowerPoint</Application>
  <PresentationFormat>Экран (4:3)</PresentationFormat>
  <Paragraphs>10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Муниципальное бюджетное дошкольное образовательное учреждение «детский сад  Общеразвивающего вида с приоритетным осуществлением деятельности  по физическому развитию детей №34 «Крепыш»  Презентация  Святки  подготовила: музыкальный руководитель Матвеева Наталья Николаевна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Гость</cp:lastModifiedBy>
  <cp:revision>7</cp:revision>
  <dcterms:created xsi:type="dcterms:W3CDTF">2015-01-18T15:55:08Z</dcterms:created>
  <dcterms:modified xsi:type="dcterms:W3CDTF">2015-01-28T08:05:22Z</dcterms:modified>
</cp:coreProperties>
</file>