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58" r:id="rId5"/>
    <p:sldId id="262" r:id="rId6"/>
    <p:sldId id="259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516" y="1556932"/>
            <a:ext cx="8676964" cy="1260000"/>
          </a:xfrm>
        </p:spPr>
        <p:txBody>
          <a:bodyPr/>
          <a:lstStyle>
            <a:lvl1pPr>
              <a:defRPr sz="8000" b="0">
                <a:solidFill>
                  <a:srgbClr val="C00000"/>
                </a:solidFill>
                <a:effectLst/>
                <a:latin typeface="Matreshka" pitchFamily="2" charset="0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528591"/>
            <a:ext cx="7452828" cy="1260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185" y="620614"/>
            <a:ext cx="8280000" cy="900113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540" y="1880828"/>
            <a:ext cx="8280000" cy="4320000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540" y="620614"/>
            <a:ext cx="8280000" cy="900113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431540" y="1880828"/>
            <a:ext cx="8280000" cy="4320000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 marL="108000" indent="0">
              <a:buNone/>
              <a:defRPr/>
            </a:lvl2pPr>
            <a:lvl3pPr marL="108000" indent="0">
              <a:buNone/>
              <a:defRPr/>
            </a:lvl3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60" y="620688"/>
            <a:ext cx="8280000" cy="900113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432460" y="1880828"/>
            <a:ext cx="8280000" cy="4320000"/>
          </a:xfrm>
        </p:spPr>
        <p:txBody>
          <a:bodyPr/>
          <a:lstStyle>
            <a:lvl1pPr marL="342000" indent="-342000">
              <a:buSzPct val="60000"/>
              <a:buFont typeface="Wingdings" pitchFamily="2" charset="2"/>
              <a:buChar char="v"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 marL="741600" indent="-284400">
              <a:buFont typeface="Arial" pitchFamily="34" charset="0"/>
              <a:buChar char="•"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2pPr>
            <a:lvl3pPr marL="1144800" indent="-230400">
              <a:buFont typeface="Arial" pitchFamily="34" charset="0"/>
              <a:buChar char="•"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3pPr>
            <a:lvl4pPr indent="-324000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 indent="-324000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60" y="620688"/>
            <a:ext cx="8280000" cy="900113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32460" y="1880828"/>
            <a:ext cx="3780000" cy="4320000"/>
          </a:xfrm>
        </p:spPr>
        <p:txBody>
          <a:bodyPr/>
          <a:lstStyle>
            <a:lvl1pPr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2pPr>
            <a:lvl3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2460" y="1880828"/>
            <a:ext cx="3780000" cy="4320000"/>
          </a:xfrm>
        </p:spPr>
        <p:txBody>
          <a:bodyPr/>
          <a:lstStyle>
            <a:lvl1pPr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2pPr>
            <a:lvl3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68313" y="620713"/>
            <a:ext cx="8278812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68313" y="1916113"/>
            <a:ext cx="8278812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C00000"/>
          </a:solidFill>
          <a:latin typeface="+mj-lt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alibri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alibri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alibri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alibri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60000"/>
        <a:buFont typeface="Wingdings" pitchFamily="2" charset="2"/>
        <a:buChar char="v"/>
        <a:defRPr sz="3200" kern="1200">
          <a:solidFill>
            <a:srgbClr val="0D0D0D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0D0D0D"/>
          </a:solidFill>
          <a:latin typeface="+mj-lt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D0D0D"/>
          </a:solidFill>
          <a:latin typeface="+mj-lt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J:\&#1086;&#1090;&#1082;&#1088;&#1099;&#1090;&#1086;&#1077;%20&#1079;&#1072;&#1085;&#1103;&#1090;&#1080;&#1077;\&#1052;&#1072;&#1090;&#1088;&#1077;&#1096;&#1082;&#1080;.%20&#1056;&#1072;&#1079;&#1073;&#1080;&#1088;&#1072;&#1077;&#1084;%20&#1084;&#1072;&#1090;&#1088;&#1077;&#1096;&#1082;&#1091;..mp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открытое занятие\560124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87625" y="548680"/>
            <a:ext cx="6624736" cy="4968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Лабиринт. . Лабиринты. . Построение лабиринтов. . Все о лаби…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620688"/>
            <a:ext cx="6528048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giftsgallary.ru/components/com_virtuemart/shop_image/product/_________________4a9da6540daa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524000"/>
            <a:ext cx="5832648" cy="5832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атрешки. Разбираем матрешку.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1124744"/>
            <a:ext cx="7848275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1" y="0"/>
            <a:ext cx="8763562" cy="6356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764704"/>
            <a:ext cx="7227168" cy="5669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олотая хохлом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Золотая хохлома</Template>
  <TotalTime>58</TotalTime>
  <Words>0</Words>
  <Application>Microsoft Office PowerPoint</Application>
  <PresentationFormat>Экран (4:3)</PresentationFormat>
  <Paragraphs>0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Золотая хохлома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RePack by SPecialiST</cp:lastModifiedBy>
  <cp:revision>6</cp:revision>
  <dcterms:created xsi:type="dcterms:W3CDTF">2015-05-28T18:37:51Z</dcterms:created>
  <dcterms:modified xsi:type="dcterms:W3CDTF">2015-05-28T19:36:09Z</dcterms:modified>
</cp:coreProperties>
</file>