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6" r:id="rId2"/>
    <p:sldId id="29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Мои рисунки\мои дети\мои дети 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Мои документы\Мои рисунки\мои дети\мои дети 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3780000" cy="2835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мои дети\мои дети 2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28604"/>
            <a:ext cx="3708000" cy="2781000"/>
          </a:xfrm>
          <a:prstGeom prst="rect">
            <a:avLst/>
          </a:prstGeom>
          <a:noFill/>
        </p:spPr>
      </p:pic>
      <p:pic>
        <p:nvPicPr>
          <p:cNvPr id="6" name="Picture 4" descr="C:\Documents and Settings\Admin\Мои документы\Мои рисунки\мои дети\мои дети 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86124"/>
            <a:ext cx="4032000" cy="3024000"/>
          </a:xfrm>
          <a:prstGeom prst="rect">
            <a:avLst/>
          </a:prstGeom>
          <a:noFill/>
        </p:spPr>
      </p:pic>
      <p:pic>
        <p:nvPicPr>
          <p:cNvPr id="7" name="Picture 2" descr="C:\Documents and Settings\Admin\Мои документы\Мои рисунки\мои дети\мои дети 0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286124"/>
            <a:ext cx="4176000" cy="31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33</cp:revision>
  <dcterms:created xsi:type="dcterms:W3CDTF">2016-01-20T06:39:34Z</dcterms:created>
  <dcterms:modified xsi:type="dcterms:W3CDTF">2016-01-24T17:27:46Z</dcterms:modified>
</cp:coreProperties>
</file>