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8" r:id="rId2"/>
    <p:sldId id="290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8EA9-4A13-46EB-86B3-731CA3F957B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482A-1715-4C44-A88B-B80369F7B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8EA9-4A13-46EB-86B3-731CA3F957B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482A-1715-4C44-A88B-B80369F7B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8EA9-4A13-46EB-86B3-731CA3F957B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482A-1715-4C44-A88B-B80369F7B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8EA9-4A13-46EB-86B3-731CA3F957B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482A-1715-4C44-A88B-B80369F7B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8EA9-4A13-46EB-86B3-731CA3F957B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482A-1715-4C44-A88B-B80369F7B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8EA9-4A13-46EB-86B3-731CA3F957B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482A-1715-4C44-A88B-B80369F7B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8EA9-4A13-46EB-86B3-731CA3F957B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482A-1715-4C44-A88B-B80369F7B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8EA9-4A13-46EB-86B3-731CA3F957B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482A-1715-4C44-A88B-B80369F7B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8EA9-4A13-46EB-86B3-731CA3F957B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482A-1715-4C44-A88B-B80369F7B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8EA9-4A13-46EB-86B3-731CA3F957B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482A-1715-4C44-A88B-B80369F7B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8EA9-4A13-46EB-86B3-731CA3F957B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482A-1715-4C44-A88B-B80369F7B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98EA9-4A13-46EB-86B3-731CA3F957B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F482A-1715-4C44-A88B-B80369F7B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Мои документы\Мои рисунки\мои дети\мои дети 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3276000" cy="2457000"/>
          </a:xfrm>
          <a:prstGeom prst="rect">
            <a:avLst/>
          </a:prstGeom>
          <a:noFill/>
        </p:spPr>
      </p:pic>
      <p:pic>
        <p:nvPicPr>
          <p:cNvPr id="5" name="Picture 2" descr="C:\Documents and Settings\Admin\Мои документы\Мои рисунки\мои дети\мои дети 04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28604"/>
            <a:ext cx="3276000" cy="2457000"/>
          </a:xfrm>
          <a:prstGeom prst="rect">
            <a:avLst/>
          </a:prstGeom>
          <a:noFill/>
        </p:spPr>
      </p:pic>
      <p:pic>
        <p:nvPicPr>
          <p:cNvPr id="6" name="Picture 2" descr="C:\Documents and Settings\Admin\Мои документы\Мои рисунки\мои дети\мои дети 2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286124"/>
            <a:ext cx="2988000" cy="2241000"/>
          </a:xfrm>
          <a:prstGeom prst="rect">
            <a:avLst/>
          </a:prstGeom>
          <a:noFill/>
        </p:spPr>
      </p:pic>
      <p:pic>
        <p:nvPicPr>
          <p:cNvPr id="7" name="Picture 2" descr="C:\Documents and Settings\Admin\Мои документы\Мои рисунки\мои дети\мои дети 0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3214686"/>
            <a:ext cx="3528000" cy="264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новое\фото ср гр\IMG_6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212000" cy="3159000"/>
          </a:xfrm>
          <a:prstGeom prst="rect">
            <a:avLst/>
          </a:prstGeom>
          <a:noFill/>
        </p:spPr>
      </p:pic>
      <p:pic>
        <p:nvPicPr>
          <p:cNvPr id="1027" name="Picture 3" descr="G:\новое\фото ср гр\cр группа 1 0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14290"/>
            <a:ext cx="4212000" cy="3159000"/>
          </a:xfrm>
          <a:prstGeom prst="rect">
            <a:avLst/>
          </a:prstGeom>
          <a:noFill/>
        </p:spPr>
      </p:pic>
      <p:pic>
        <p:nvPicPr>
          <p:cNvPr id="1028" name="Picture 4" descr="G:\новое\фото ср гр\cр группа 1 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357562"/>
            <a:ext cx="4212000" cy="3159000"/>
          </a:xfrm>
          <a:prstGeom prst="rect">
            <a:avLst/>
          </a:prstGeom>
          <a:noFill/>
        </p:spPr>
      </p:pic>
      <p:pic>
        <p:nvPicPr>
          <p:cNvPr id="1029" name="Picture 5" descr="G:\новое\фото ср гр\cр группа 1 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286124"/>
            <a:ext cx="4212000" cy="315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34</cp:revision>
  <dcterms:created xsi:type="dcterms:W3CDTF">2016-01-20T06:39:34Z</dcterms:created>
  <dcterms:modified xsi:type="dcterms:W3CDTF">2016-01-24T17:15:25Z</dcterms:modified>
</cp:coreProperties>
</file>