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7" r:id="rId3"/>
    <p:sldId id="256" r:id="rId4"/>
    <p:sldId id="264" r:id="rId5"/>
    <p:sldId id="287" r:id="rId6"/>
    <p:sldId id="29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8EA9-4A13-46EB-86B3-731CA3F957B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482A-1715-4C44-A88B-B80369F7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1734" y="-3214735"/>
            <a:ext cx="14328000" cy="1074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6184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created xsi:type="dcterms:W3CDTF">2016-01-20T06:39:34Z</dcterms:created>
  <dcterms:modified xsi:type="dcterms:W3CDTF">2016-01-24T16:59:49Z</dcterms:modified>
</cp:coreProperties>
</file>