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72" y="-2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A62AD-E2A6-4933-85EE-65CBCD7FB81C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80A8D-969E-4DD8-897B-C172BFDE2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578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80A8D-969E-4DD8-897B-C172BFDE248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571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4284-CC27-4599-9FB9-B4D2DA1A38E8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4926-BAEA-43D7-8CBA-A53E47E38B5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4284-CC27-4599-9FB9-B4D2DA1A38E8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4926-BAEA-43D7-8CBA-A53E47E38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4284-CC27-4599-9FB9-B4D2DA1A38E8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4926-BAEA-43D7-8CBA-A53E47E38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4284-CC27-4599-9FB9-B4D2DA1A38E8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4926-BAEA-43D7-8CBA-A53E47E38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4284-CC27-4599-9FB9-B4D2DA1A38E8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4926-BAEA-43D7-8CBA-A53E47E38B5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4284-CC27-4599-9FB9-B4D2DA1A38E8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4926-BAEA-43D7-8CBA-A53E47E38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4284-CC27-4599-9FB9-B4D2DA1A38E8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4926-BAEA-43D7-8CBA-A53E47E38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4284-CC27-4599-9FB9-B4D2DA1A38E8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4926-BAEA-43D7-8CBA-A53E47E38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4284-CC27-4599-9FB9-B4D2DA1A38E8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4926-BAEA-43D7-8CBA-A53E47E38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4284-CC27-4599-9FB9-B4D2DA1A38E8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4926-BAEA-43D7-8CBA-A53E47E38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4284-CC27-4599-9FB9-B4D2DA1A38E8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FB04926-BAEA-43D7-8CBA-A53E47E38B5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AA4284-CC27-4599-9FB9-B4D2DA1A38E8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B04926-BAEA-43D7-8CBA-A53E47E38B5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«Путешествие капельки»</a:t>
            </a:r>
            <a:endParaRPr lang="ru-RU" sz="6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00877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Воспитатель А.С. Латынцева</a:t>
            </a:r>
          </a:p>
          <a:p>
            <a:pPr algn="ctr"/>
            <a:r>
              <a:rPr lang="ru-RU" dirty="0"/>
              <a:t>г</a:t>
            </a:r>
            <a:r>
              <a:rPr lang="ru-RU" dirty="0" smtClean="0"/>
              <a:t>. Воркута</a:t>
            </a:r>
          </a:p>
          <a:p>
            <a:pPr algn="ctr"/>
            <a:r>
              <a:rPr lang="ru-RU" dirty="0" smtClean="0"/>
              <a:t>2015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6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5456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действием тепла от Солнышка мы превращаемся в пар и поднимаемся высоко в небо, к себе домой.</a:t>
            </a:r>
            <a:endParaRPr lang="ru-RU" sz="36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6120680" cy="4632647"/>
          </a:xfrm>
        </p:spPr>
      </p:pic>
    </p:spTree>
    <p:extLst>
      <p:ext uri="{BB962C8B-B14F-4D97-AF65-F5344CB8AC3E}">
        <p14:creationId xmlns:p14="http://schemas.microsoft.com/office/powerpoint/2010/main" val="132218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37387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все капельки возвращаются домой, мы вновь образуем Облачко и продолжаем жить как прежде, весело и дружно</a:t>
            </a:r>
            <a:endParaRPr lang="ru-RU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77072"/>
            <a:ext cx="3312368" cy="2232248"/>
          </a:xfrm>
        </p:spPr>
      </p:pic>
    </p:spTree>
    <p:extLst>
      <p:ext uri="{BB962C8B-B14F-4D97-AF65-F5344CB8AC3E}">
        <p14:creationId xmlns:p14="http://schemas.microsoft.com/office/powerpoint/2010/main" val="49307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6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6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545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живем так, до следующего путешествия, или, как у вас говориться, дождика</a:t>
            </a:r>
            <a:endParaRPr lang="ru-RU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000" y="3169881"/>
            <a:ext cx="2400000" cy="1920000"/>
          </a:xfrm>
        </p:spPr>
      </p:pic>
    </p:spTree>
    <p:extLst>
      <p:ext uri="{BB962C8B-B14F-4D97-AF65-F5344CB8AC3E}">
        <p14:creationId xmlns:p14="http://schemas.microsoft.com/office/powerpoint/2010/main" val="312517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95476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так мы живем и путешествуем! </a:t>
            </a:r>
            <a:b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чтобы вам, ребята, было понятней, вот вам схема нашего маршрута, кажется, у вас это называется круговоротом воды в природе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10" y="2415381"/>
            <a:ext cx="4488180" cy="3429000"/>
          </a:xfrm>
        </p:spPr>
      </p:pic>
    </p:spTree>
    <p:extLst>
      <p:ext uri="{BB962C8B-B14F-4D97-AF65-F5344CB8AC3E}">
        <p14:creationId xmlns:p14="http://schemas.microsoft.com/office/powerpoint/2010/main" val="361123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скорой встречи, ребята!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приятно познакомиться!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74938"/>
            <a:ext cx="3591947" cy="3451225"/>
          </a:xfrm>
        </p:spPr>
      </p:pic>
    </p:spTree>
    <p:extLst>
      <p:ext uri="{BB962C8B-B14F-4D97-AF65-F5344CB8AC3E}">
        <p14:creationId xmlns:p14="http://schemas.microsoft.com/office/powerpoint/2010/main" val="66468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400"/>
                            </p:stCondLst>
                            <p:childTnLst>
                              <p:par>
                                <p:cTn id="1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216024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Здравствуйте, меня зовут Капелька!</a:t>
            </a:r>
            <a:br>
              <a:rPr lang="ru-RU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расскажу вам о своей жизни.</a:t>
            </a:r>
            <a:endParaRPr lang="ru-RU"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548" y="2780928"/>
            <a:ext cx="3814903" cy="3543672"/>
          </a:xfrm>
        </p:spPr>
      </p:pic>
    </p:spTree>
    <p:extLst>
      <p:ext uri="{BB962C8B-B14F-4D97-AF65-F5344CB8AC3E}">
        <p14:creationId xmlns:p14="http://schemas.microsoft.com/office/powerpoint/2010/main" val="5544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162198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и мои братья и сестры живем в стране под названием Облачко</a:t>
            </a:r>
            <a:endParaRPr lang="ru-RU" sz="36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03" y="2504484"/>
            <a:ext cx="3250794" cy="3250794"/>
          </a:xfrm>
        </p:spPr>
      </p:pic>
    </p:spTree>
    <p:extLst>
      <p:ext uri="{BB962C8B-B14F-4D97-AF65-F5344CB8AC3E}">
        <p14:creationId xmlns:p14="http://schemas.microsoft.com/office/powerpoint/2010/main" val="193645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490" y="0"/>
            <a:ext cx="7024744" cy="217066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живем очень весело и дружно в своей стране, так же как вы, ребята, мы ходим в </a:t>
            </a:r>
            <a:r>
              <a:rPr lang="ru-RU" sz="3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сад</a:t>
            </a:r>
            <a:endParaRPr lang="ru-RU" sz="32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92896"/>
            <a:ext cx="6552728" cy="3831704"/>
          </a:xfrm>
        </p:spPr>
      </p:pic>
    </p:spTree>
    <p:extLst>
      <p:ext uri="{BB962C8B-B14F-4D97-AF65-F5344CB8AC3E}">
        <p14:creationId xmlns:p14="http://schemas.microsoft.com/office/powerpoint/2010/main" val="315395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324036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еще мы вместе с </a:t>
            </a:r>
            <a:r>
              <a:rPr lang="ru-RU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группой </a:t>
            </a:r>
            <a:r>
              <a:rPr lang="ru-RU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любим путешествовать. Да</a:t>
            </a:r>
            <a:r>
              <a:rPr lang="ru-RU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да</a:t>
            </a:r>
            <a:r>
              <a:rPr lang="ru-RU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именно путешествовать. А </a:t>
            </a:r>
            <a:r>
              <a:rPr lang="ru-RU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происходит </a:t>
            </a:r>
            <a:r>
              <a:rPr lang="ru-RU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так: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02319"/>
            <a:ext cx="2602689" cy="241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05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65862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так радуемся, что идем в поход, что наше Облачко незаметно для нас темнеет и превращается в тучку, вот в такую</a:t>
            </a:r>
            <a:endParaRPr lang="ru-RU"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24944"/>
            <a:ext cx="4320480" cy="36004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76872"/>
            <a:ext cx="255594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29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65862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мы, как настоящие парашютисты падаем с тучки к вам на Землю.</a:t>
            </a:r>
            <a:br>
              <a:rPr lang="ru-RU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Кажется, у вас это называется дождиком</a:t>
            </a:r>
            <a:endParaRPr lang="ru-RU"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20" y="2221071"/>
            <a:ext cx="5090160" cy="3817620"/>
          </a:xfrm>
        </p:spPr>
      </p:pic>
      <p:pic>
        <p:nvPicPr>
          <p:cNvPr id="10" name="001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677.172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27984" y="53372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8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1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20540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Падая на землю, мы впитываемся в нее или образуем лужицы, по которым любят шлепать все ребята</a:t>
            </a:r>
            <a:endParaRPr lang="ru-RU" sz="32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04865"/>
            <a:ext cx="3600400" cy="3868116"/>
          </a:xfrm>
        </p:spPr>
      </p:pic>
    </p:spTree>
    <p:extLst>
      <p:ext uri="{BB962C8B-B14F-4D97-AF65-F5344CB8AC3E}">
        <p14:creationId xmlns:p14="http://schemas.microsoft.com/office/powerpoint/2010/main" val="111473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Прогулялись- пора домой! А вернуться домой нам помогает вот кто</a:t>
            </a:r>
            <a:endParaRPr lang="ru-RU" sz="36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60848"/>
            <a:ext cx="5904656" cy="4320480"/>
          </a:xfrm>
        </p:spPr>
      </p:pic>
    </p:spTree>
    <p:extLst>
      <p:ext uri="{BB962C8B-B14F-4D97-AF65-F5344CB8AC3E}">
        <p14:creationId xmlns:p14="http://schemas.microsoft.com/office/powerpoint/2010/main" val="63686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6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571</TotalTime>
  <Words>210</Words>
  <Application>Microsoft Office PowerPoint</Application>
  <PresentationFormat>Экран (4:3)</PresentationFormat>
  <Paragraphs>21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«Путешествие капельки»</vt:lpstr>
      <vt:lpstr>Здравствуйте, меня зовут Капелька! Я расскажу вам о своей жизни.</vt:lpstr>
      <vt:lpstr>Я и мои братья и сестры живем в стране под названием Облачко</vt:lpstr>
      <vt:lpstr>Мы живем очень весело и дружно в своей стране, так же как вы, ребята, мы ходим в детский сад</vt:lpstr>
      <vt:lpstr>А еще мы вместе с группой любим путешествовать. Да, да, именно путешествовать. А происходит это так:</vt:lpstr>
      <vt:lpstr>Мы так радуемся, что идем в поход, что наше Облачко незаметно для нас темнеет и превращается в тучку, вот в такую</vt:lpstr>
      <vt:lpstr>И мы, как настоящие парашютисты падаем с тучки к вам на Землю. Кажется, у вас это называется дождиком</vt:lpstr>
      <vt:lpstr>Падая на землю, мы впитываемся в нее или образуем лужицы, по которым любят шлепать все ребята</vt:lpstr>
      <vt:lpstr>Прогулялись- пора домой! А вернуться домой нам помогает вот кто</vt:lpstr>
      <vt:lpstr>Под действием тепла от Солнышка мы превращаемся в пар и поднимаемся высоко в небо, к себе домой.</vt:lpstr>
      <vt:lpstr>Когда все капельки возвращаются домой, мы вновь образуем Облачко и продолжаем жить как прежде, весело и дружно</vt:lpstr>
      <vt:lpstr>И живем так, до следующего путешествия, или, как у вас говориться, дождика</vt:lpstr>
      <vt:lpstr>Вот так мы живем и путешествуем!  А чтобы вам, ребята, было понятней, вот вам схема нашего маршрута, кажется, у вас это называется круговоротом воды в природе</vt:lpstr>
      <vt:lpstr>До скорой встречи, ребята! Было приятно познакомиться!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«Путешествие капельки»</dc:title>
  <dc:creator>Ann</dc:creator>
  <cp:lastModifiedBy>Ann</cp:lastModifiedBy>
  <cp:revision>21</cp:revision>
  <dcterms:created xsi:type="dcterms:W3CDTF">2014-01-12T08:34:04Z</dcterms:created>
  <dcterms:modified xsi:type="dcterms:W3CDTF">2016-01-28T18:06:41Z</dcterms:modified>
</cp:coreProperties>
</file>