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6785-3C30-4D29-9EBB-B10F95E31C2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AAD-4FBD-4629-AEEC-611957D1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6785-3C30-4D29-9EBB-B10F95E31C2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AAD-4FBD-4629-AEEC-611957D1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6785-3C30-4D29-9EBB-B10F95E31C2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AAD-4FBD-4629-AEEC-611957D1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6785-3C30-4D29-9EBB-B10F95E31C2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AAD-4FBD-4629-AEEC-611957D1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6785-3C30-4D29-9EBB-B10F95E31C2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AAD-4FBD-4629-AEEC-611957D1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6785-3C30-4D29-9EBB-B10F95E31C2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AAD-4FBD-4629-AEEC-611957D1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6785-3C30-4D29-9EBB-B10F95E31C2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AAD-4FBD-4629-AEEC-611957D1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6785-3C30-4D29-9EBB-B10F95E31C2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433AAD-4FBD-4629-AEEC-611957D12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6785-3C30-4D29-9EBB-B10F95E31C2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AAD-4FBD-4629-AEEC-611957D1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6785-3C30-4D29-9EBB-B10F95E31C2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F433AAD-4FBD-4629-AEEC-611957D1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2CE6785-3C30-4D29-9EBB-B10F95E31C2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3AAD-4FBD-4629-AEEC-611957D1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CE6785-3C30-4D29-9EBB-B10F95E31C21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433AAD-4FBD-4629-AEEC-611957D1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3573016"/>
            <a:ext cx="4284984" cy="2952328"/>
          </a:xfrm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5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br>
              <a:rPr lang="ru-RU" sz="4800" b="1" dirty="0" smtClean="0">
                <a:ln w="5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5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витаминов </a:t>
            </a:r>
            <a:br>
              <a:rPr lang="ru-RU" sz="4800" b="1" dirty="0" smtClean="0">
                <a:ln w="5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5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нашей жизни </a:t>
            </a:r>
            <a:endParaRPr lang="ru-RU" sz="4800" b="1" dirty="0">
              <a:ln w="5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5733256"/>
            <a:ext cx="3672408" cy="69269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Выполнила:</a:t>
            </a:r>
          </a:p>
          <a:p>
            <a:pPr algn="ctr"/>
            <a:r>
              <a:rPr lang="ru-RU" dirty="0" smtClean="0"/>
              <a:t>Тимакова М.С.</a:t>
            </a:r>
          </a:p>
          <a:p>
            <a:pPr algn="ctr"/>
            <a:r>
              <a:rPr lang="ru-RU" dirty="0" smtClean="0"/>
              <a:t>МБДОУ </a:t>
            </a:r>
            <a:r>
              <a:rPr lang="ru-RU" dirty="0" err="1" smtClean="0"/>
              <a:t>д</a:t>
            </a:r>
            <a:r>
              <a:rPr lang="ru-RU" dirty="0" smtClean="0"/>
              <a:t>/с «Малышок»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narodnye-sredstva.ru/wp-content/uploads/2012/05/shutterstock_28928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1196752"/>
            <a:ext cx="3626937" cy="2952328"/>
          </a:xfrm>
          <a:prstGeom prst="rect">
            <a:avLst/>
          </a:prstGeom>
          <a:noFill/>
        </p:spPr>
      </p:pic>
      <p:pic>
        <p:nvPicPr>
          <p:cNvPr id="1038" name="Picture 14" descr="http://meditt.ru/sites/default/files/x_5b2c48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645024"/>
            <a:ext cx="2643206" cy="1982405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Нужен  для хорошего зрения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Витамин 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жёлтых, красных и зелёных овощах и фруктах, а также во многих ягодах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травах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рыбьем жире, сыре,  сливочном масле, желтках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яиц,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молоке, кисломолочных  продуктах.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domik-v-internete.ru/wp-content/uploads/2012/02/%D0%94%D0%B5%D0%BB%D0%B0%D0%B5%D0%BC-%D1%81%D0%B2%D0%BE%D0%B8%D0%BC%D0%B8-%D1%80%D1%83%D0%BA%D0%B0%D0%BC%D0%B8-%D0%B2%D0%BC%D0%B5%D1%81%D1%82%D0%B5-%D1%81-%D0%B4%D0%B5%D1%82%D1%8C%D0%BC%D0%B8-%D0%B4%D0%B5%D1%82%D1%81%D0%BA%D1%83%D1%8E-%D0%BA%D0%B0%D1%80%D0%BD%D0%B0%D0%B2%D0%B0%D0%BB%D1%8C%D0%BD%D1%83%D1%8E-%D0%BC%D0%B0%D1%81%D0%BA%D1%83-%D0%BE%D0%B2%D0%BE%D1%89%D0%B0-%D0%BC%D0%BE%D1%80%D0%BA%D0%BE%D0%B2%D0%B8.-%D0%9C%D0%B0%D1%81%D0%BA%D0%B0-%D0%BC%D0%BE%D1%80%D0%BA%D0%BE%D0%B2%D0%B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611096">
            <a:off x="6328478" y="1350461"/>
            <a:ext cx="1955141" cy="25130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6" name="Picture 12" descr="http://abedik.ru/foto/perec-bolgari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944" y="4797152"/>
            <a:ext cx="2357454" cy="1603069"/>
          </a:xfrm>
          <a:prstGeom prst="rect">
            <a:avLst/>
          </a:prstGeom>
          <a:noFill/>
        </p:spPr>
      </p:pic>
      <p:pic>
        <p:nvPicPr>
          <p:cNvPr id="1028" name="Picture 4" descr="http://i048.radikal.ru/1208/d5/ca3bd562acc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4365104"/>
            <a:ext cx="2587969" cy="1714512"/>
          </a:xfrm>
          <a:prstGeom prst="rect">
            <a:avLst/>
          </a:prstGeom>
          <a:noFill/>
        </p:spPr>
      </p:pic>
      <p:pic>
        <p:nvPicPr>
          <p:cNvPr id="16388" name="Picture 4" descr="http://azbyka.ru/znakomstva/images/pod6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552" y="1628800"/>
            <a:ext cx="2409494" cy="2160239"/>
          </a:xfrm>
          <a:prstGeom prst="rect">
            <a:avLst/>
          </a:prstGeom>
          <a:noFill/>
        </p:spPr>
      </p:pic>
      <p:pic>
        <p:nvPicPr>
          <p:cNvPr id="5124" name="Picture 4" descr="http://s7.rimg.info/8840d386cdb0bbc4c8ee36157a914512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512" y="3916253"/>
            <a:ext cx="2534216" cy="261869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calorizator.ru/sites/default/files/product/hip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539113">
            <a:off x="3590762" y="4392544"/>
            <a:ext cx="2078541" cy="2078542"/>
          </a:xfrm>
          <a:prstGeom prst="rect">
            <a:avLst/>
          </a:prstGeom>
          <a:noFill/>
        </p:spPr>
      </p:pic>
      <p:pic>
        <p:nvPicPr>
          <p:cNvPr id="3" name="Picture 2" descr="http://mediasubs.ru/group/uploads/fo/formula-schastya/image2/QyOGYtMT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1196752"/>
            <a:ext cx="2898322" cy="3692130"/>
          </a:xfrm>
          <a:prstGeom prst="rect">
            <a:avLst/>
          </a:prstGeom>
          <a:noFill/>
        </p:spPr>
      </p:pic>
      <p:pic>
        <p:nvPicPr>
          <p:cNvPr id="15374" name="Picture 14" descr="http://skm32.ru/pict/dobavki_v_pishu_vitamin_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764704"/>
            <a:ext cx="2592288" cy="2592289"/>
          </a:xfrm>
          <a:prstGeom prst="ellipse">
            <a:avLst/>
          </a:prstGeom>
          <a:noFill/>
        </p:spPr>
      </p:pic>
      <p:pic>
        <p:nvPicPr>
          <p:cNvPr id="15370" name="Picture 10" descr="http://img1.liveinternet.ru/images/attach/c/4/78/674/78674477_oblepiha_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96280">
            <a:off x="5506562" y="2996419"/>
            <a:ext cx="3155520" cy="22088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Нужен для сопротивляемости болезням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витамин можно обнаружить во многих плодах и зеленых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растениях, например, много этого витамина содержится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облепихе, рябине, чёрной смородине, лимоне, изюме, апельсине, шиповнике.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jeside.com/uploads/posts/2011-12/kak-vybrat-i-hranit-limony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144164" y="-14859128"/>
            <a:ext cx="27074802" cy="23112857"/>
          </a:xfrm>
          <a:prstGeom prst="rect">
            <a:avLst/>
          </a:prstGeom>
          <a:noFill/>
        </p:spPr>
      </p:pic>
      <p:pic>
        <p:nvPicPr>
          <p:cNvPr id="15364" name="Picture 4" descr="http://go2.imgsmail.ru/imgpreview?key=http%3A//neoglavnom.com/wp-content/uploads/2012/12/otvar_izuma1.jpg&amp;mb=imgdb_preview_93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03648" y="4941168"/>
            <a:ext cx="2400300" cy="1514475"/>
          </a:xfrm>
          <a:prstGeom prst="rect">
            <a:avLst/>
          </a:prstGeom>
          <a:noFill/>
        </p:spPr>
      </p:pic>
      <p:pic>
        <p:nvPicPr>
          <p:cNvPr id="15372" name="Picture 12" descr="http://napolnayemdom.com/wp-content/uploads/2012/03/tumblr_kw0kkjLdai1qzs6vdo1_25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1772816"/>
            <a:ext cx="2623494" cy="2623494"/>
          </a:xfrm>
          <a:prstGeom prst="rect">
            <a:avLst/>
          </a:prstGeom>
          <a:noFill/>
        </p:spPr>
      </p:pic>
      <p:pic>
        <p:nvPicPr>
          <p:cNvPr id="4098" name="Picture 2" descr="http://s2.rimg.info/d0fc417a14a6a4da0fb08698892f44ef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878646">
            <a:off x="5243767" y="4532815"/>
            <a:ext cx="2436862" cy="24368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go3.imgsmail.ru/imgpreview?key=http%3A//detsad2682.ru/wp-content/uploads/2012/12/%25D1%2581%25D0%25BE%25D0%25BB%25D0%25BD%25D1%258B%25D1%2588%25D0%25BA%25D0%25BE-300x286.png&amp;mb=imgdb_preview_14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779285">
            <a:off x="275826" y="1014423"/>
            <a:ext cx="3179428" cy="3024336"/>
          </a:xfrm>
          <a:prstGeom prst="rect">
            <a:avLst/>
          </a:prstGeom>
          <a:noFill/>
        </p:spPr>
      </p:pic>
      <p:pic>
        <p:nvPicPr>
          <p:cNvPr id="14348" name="Picture 12" descr="http://go4.imgsmail.ru/imgpreview?key=http%3A//2-999-999.ru/files/file/item/A4180EEF5BFF44EDB16C687D1AF0FDB7.JPG&amp;mb=imgdb_preview_9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5013176"/>
            <a:ext cx="1800200" cy="1609726"/>
          </a:xfrm>
          <a:prstGeom prst="rect">
            <a:avLst/>
          </a:prstGeom>
          <a:noFill/>
        </p:spPr>
      </p:pic>
      <p:pic>
        <p:nvPicPr>
          <p:cNvPr id="14344" name="Picture 8" descr="http://go1.imgsmail.ru/imgpreview?key=http%3A//lenagold.ru/fon/clipart/k/kuvsh/kuvsh39.jpg&amp;mb=imgdb_preview_106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789040"/>
            <a:ext cx="2448272" cy="2781913"/>
          </a:xfrm>
          <a:prstGeom prst="rect">
            <a:avLst/>
          </a:prstGeom>
          <a:noFill/>
        </p:spPr>
      </p:pic>
      <p:pic>
        <p:nvPicPr>
          <p:cNvPr id="16388" name="Picture 4" descr="http://www.modniyportal.ru/images/stories/znam_04_12/fish-oil-for-weight-los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4786298"/>
            <a:ext cx="2071702" cy="2071702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14342" name="Picture 6" descr="http://www.moymalish.com/uploads/1890_images/vitamin-d-dlya-novorozhdennih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1840" y="692696"/>
            <a:ext cx="5376597" cy="4032448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Витамин роста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можно найти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рыбе, молоке, печени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желтке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также он образуется  в организме человека  под действием солнечных лучей.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ate1.com.ua/uploads/RTEmagicC_1022-5.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1008"/>
            <a:ext cx="2214578" cy="2214578"/>
          </a:xfrm>
          <a:prstGeom prst="rect">
            <a:avLst/>
          </a:prstGeom>
          <a:noFill/>
        </p:spPr>
      </p:pic>
      <p:pic>
        <p:nvPicPr>
          <p:cNvPr id="13316" name="Picture 4" descr="http://go3.imgsmail.ru/imgpreview?key=http%3A//freelance.ru/img/portfolio/pics/00/0A/A7/698209.jpg&amp;mb=imgdb_preview_9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052736"/>
            <a:ext cx="2985120" cy="2985120"/>
          </a:xfrm>
          <a:prstGeom prst="rect">
            <a:avLst/>
          </a:prstGeom>
          <a:noFill/>
        </p:spPr>
      </p:pic>
      <p:pic>
        <p:nvPicPr>
          <p:cNvPr id="17414" name="Picture 6" descr="http://nekoy.ru/wp-content/uploads/2013/01/%D1%81%D0%B0%D0%BC%D1%8B%D0%B5-%D0%BF%D0%BE%D0%BB%D0%B5%D0%B7%D0%BD%D1%8B%D0%B5-%D0%BF%D1%80%D0%BE%D0%B4%D1%83%D0%BA%D1%82%D1%8B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736" y="4221088"/>
            <a:ext cx="2627571" cy="2285988"/>
          </a:xfrm>
          <a:prstGeom prst="rect">
            <a:avLst/>
          </a:prstGeom>
          <a:noFill/>
        </p:spPr>
      </p:pic>
      <p:pic>
        <p:nvPicPr>
          <p:cNvPr id="13314" name="Picture 2" descr="http://go1.imgsmail.ru/imgpreview?key=http%3A//img1.liveinternet.ru/images/attach/c/4/79/402/79402125_images252822529.jpg&amp;mb=imgdb_preview_93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908720"/>
            <a:ext cx="3384376" cy="3384376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Витамин красоты, а также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нужен для хорошей работы нашего сердца.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зерна злаков, растительных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маслах,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орехах,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семечках, шпинате и брокколи. </a:t>
            </a:r>
          </a:p>
        </p:txBody>
      </p:sp>
      <p:pic>
        <p:nvPicPr>
          <p:cNvPr id="17412" name="Picture 4" descr="http://shopion.ru/wp-content/uploads/2013/06/oi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016" y="1988840"/>
            <a:ext cx="4071966" cy="46536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 Сережки – апельсины,</a:t>
            </a:r>
            <a:br>
              <a:rPr lang="ru-RU" sz="2000" b="1" dirty="0" smtClean="0"/>
            </a:br>
            <a:r>
              <a:rPr lang="ru-RU" sz="2000" b="1" dirty="0" smtClean="0"/>
              <a:t>А у Киры– виноград,</a:t>
            </a:r>
            <a:br>
              <a:rPr lang="ru-RU" sz="2000" b="1" dirty="0" smtClean="0"/>
            </a:br>
            <a:r>
              <a:rPr lang="ru-RU" sz="2000" b="1" dirty="0" smtClean="0"/>
              <a:t>У Архипа– мандарины.</a:t>
            </a:r>
          </a:p>
          <a:p>
            <a:pPr algn="ctr"/>
            <a:r>
              <a:rPr lang="ru-RU" sz="2000" b="1" dirty="0" smtClean="0"/>
              <a:t>Витамины, витамины в этих фруктах у ребят!!!</a:t>
            </a:r>
          </a:p>
          <a:p>
            <a:pPr algn="ctr"/>
            <a:r>
              <a:rPr lang="ru-RU" sz="2000" b="1" dirty="0" smtClean="0"/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289</TotalTime>
  <Words>16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Значение  витаминов   в нашей жизни </vt:lpstr>
      <vt:lpstr> Нужен  для хорошего зрения Витамин А  есть в жёлтых, красных и зелёных овощах и фруктах, а также во многих ягодах и травах, рыбьем жире, сыре,  сливочном масле, желтках яиц, молоке, кисломолочных  продуктах. </vt:lpstr>
      <vt:lpstr> Нужен для сопротивляемости болезням  Этот витамин можно обнаружить во многих плодах и зеленых растениях, например, много этого витамина содержится в облепихе, рябине, чёрной смородине, лимоне, изюме, апельсине, шиповнике.   </vt:lpstr>
      <vt:lpstr>  Витамин роста Его можно найти в рыбе, молоке, печени, желтке. А также он образуется  в организме человека  под действием солнечных лучей. </vt:lpstr>
      <vt:lpstr> Витамин красоты, а также  нужен для хорошей работы нашего сердца.  Много в зерна злаков, растительных маслах, орехах, семечках, шпинате и брокколи.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Timackova Marija </cp:lastModifiedBy>
  <cp:revision>38</cp:revision>
  <dcterms:created xsi:type="dcterms:W3CDTF">2014-01-24T09:54:15Z</dcterms:created>
  <dcterms:modified xsi:type="dcterms:W3CDTF">2016-01-24T19:37:23Z</dcterms:modified>
</cp:coreProperties>
</file>