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866066-ADCC-4143-A29C-01B42C45BE9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D2173A-83F8-4FEB-AF1D-63102313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ень нефть\0490500530520551240500570510500510530520560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02 02 Детские - Ассоль - Острова (-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screen"/>
          <a:stretch>
            <a:fillRect/>
          </a:stretch>
        </p:blipFill>
        <p:spPr>
          <a:xfrm>
            <a:off x="133164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99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35583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58246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35583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01122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35583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86808" cy="6429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4668763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2109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a4ba04fd4b43491aa9fb69bd326439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8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Добыча нефти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7" descr="17236_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286124"/>
            <a:ext cx="4572000" cy="335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ETAIL_PICTURE__191177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86124"/>
            <a:ext cx="3857652" cy="3426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2057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ень нефть\Россия-обладает-огромными-запасами-трудноизвлекаемой-неф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9702"/>
            <a:ext cx="8876528" cy="66516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976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ень нефть\KMO_120232_03816_1_t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1823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5572164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ownloads\Teknolog0601031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357562"/>
            <a:ext cx="5548320" cy="3370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8242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2c9a11683fb4361bab0b945e036489b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876"/>
            <a:ext cx="4143404" cy="3081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User\Downloads\onas_sl_citol-lab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6"/>
            <a:ext cx="400052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5376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RollOverPaperKin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858180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0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2</Words>
  <Application>Microsoft Office PowerPoint</Application>
  <PresentationFormat>Экран (4:3)</PresentationFormat>
  <Paragraphs>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Слайд 2</vt:lpstr>
      <vt:lpstr>Слайд 3</vt:lpstr>
      <vt:lpstr>Добыча нефти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20</cp:revision>
  <dcterms:created xsi:type="dcterms:W3CDTF">2015-09-16T09:17:16Z</dcterms:created>
  <dcterms:modified xsi:type="dcterms:W3CDTF">2016-01-26T05:36:13Z</dcterms:modified>
</cp:coreProperties>
</file>