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58" r:id="rId7"/>
    <p:sldId id="273" r:id="rId8"/>
    <p:sldId id="263" r:id="rId9"/>
    <p:sldId id="264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0" r:id="rId18"/>
    <p:sldId id="265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73" d="100"/>
          <a:sy n="7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9600" b="1" dirty="0" smtClean="0">
                <a:latin typeface="Monotype Corsiva" pitchFamily="66" charset="0"/>
              </a:rPr>
              <a:t>«Будь здоров!»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средней группы «Фиалка»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Е.В.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Никитина К.С.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7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  на тему «Будь здоров без докторов»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и бодрящая гимнастика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cs627920.vk.me/v627920992/1d3ef/aEDEPb3E1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744416" cy="2808313"/>
          </a:xfrm>
          <a:prstGeom prst="rect">
            <a:avLst/>
          </a:prstGeom>
          <a:noFill/>
        </p:spPr>
      </p:pic>
      <p:pic>
        <p:nvPicPr>
          <p:cNvPr id="31748" name="Picture 4" descr="http://cs627920.vk.me/v627920992/1d41c/x3sIIZxGs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744416" cy="280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«Витамины я люблю, быть здоровым я хочу!», « О закалке», «Не ругайся, улыбайся и здоровьем занимайся!»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cs627920.vk.me/v627920992/1d401/0ewD6gcmQ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59070"/>
            <a:ext cx="3528392" cy="2646295"/>
          </a:xfrm>
          <a:prstGeom prst="rect">
            <a:avLst/>
          </a:prstGeom>
          <a:noFill/>
        </p:spPr>
      </p:pic>
      <p:pic>
        <p:nvPicPr>
          <p:cNvPr id="32772" name="Picture 4" descr="http://cs630120.vk.me/v630120992/137/K_6ChGQkJ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024336" cy="403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cs627920.vk.me/v627920992/1d3e6/IrA3iSvZK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2952328" cy="3846972"/>
          </a:xfrm>
          <a:prstGeom prst="rect">
            <a:avLst/>
          </a:prstGeom>
          <a:noFill/>
        </p:spPr>
      </p:pic>
      <p:pic>
        <p:nvPicPr>
          <p:cNvPr id="33800" name="Picture 8" descr="http://cs627920.vk.me/v627920992/1d40a/GCXingQdO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4392488" cy="32943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9168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гигиенических навыков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: «Профессия врача и медсестры»,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аппл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«Больница»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6192688" cy="1728192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ролевые игры: «Больница», «Спортсмены», «Моем куклу Катю», «Ресторан правильного питания»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cs627920.vk.me/v627920992/1d444/KIrTO4lr7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2520280" cy="3360375"/>
          </a:xfrm>
          <a:prstGeom prst="rect">
            <a:avLst/>
          </a:prstGeom>
          <a:noFill/>
        </p:spPr>
      </p:pic>
      <p:pic>
        <p:nvPicPr>
          <p:cNvPr id="34820" name="Picture 4" descr="http://cs627920.vk.me/v627920992/1d44d/9034q5XpX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7"/>
            <a:ext cx="2592288" cy="3456384"/>
          </a:xfrm>
          <a:prstGeom prst="rect">
            <a:avLst/>
          </a:prstGeom>
          <a:noFill/>
        </p:spPr>
      </p:pic>
      <p:pic>
        <p:nvPicPr>
          <p:cNvPr id="34822" name="Picture 6" descr="http://price-list.in.ua/item_foto_64266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1512168" cy="1054738"/>
          </a:xfrm>
          <a:prstGeom prst="rect">
            <a:avLst/>
          </a:prstGeom>
          <a:noFill/>
        </p:spPr>
      </p:pic>
      <p:pic>
        <p:nvPicPr>
          <p:cNvPr id="10242" name="Picture 2" descr="http://cs625829.vk.me/v625829372/5172a/Z8Evpvxf7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1328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»,» «Правила гигиены», стихи о здоровье и др.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Заучивание пословиц и поговорок о здоровье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gov.cap.ru/Home/349/images/2012/03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2664296" cy="3201286"/>
          </a:xfrm>
          <a:prstGeom prst="rect">
            <a:avLst/>
          </a:prstGeom>
          <a:noFill/>
        </p:spPr>
      </p:pic>
      <p:pic>
        <p:nvPicPr>
          <p:cNvPr id="35844" name="Picture 4" descr="http://www.100book.ru/b23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2448272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4688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Прогулки, игр на свежем воздухе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по физической культуре</a:t>
            </a:r>
            <a:endParaRPr lang="ru-RU" sz="2400" dirty="0"/>
          </a:p>
        </p:txBody>
      </p:sp>
      <p:pic>
        <p:nvPicPr>
          <p:cNvPr id="37894" name="Picture 6" descr="http://cs630120.vk.me/v630120992/140/bVOEpPTL4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312368" cy="2484276"/>
          </a:xfrm>
          <a:prstGeom prst="rect">
            <a:avLst/>
          </a:prstGeom>
          <a:noFill/>
        </p:spPr>
      </p:pic>
      <p:pic>
        <p:nvPicPr>
          <p:cNvPr id="37896" name="Picture 8" descr="http://cs630120.vk.me/v630120992/2ea/pUXZkKEKw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384376" cy="2538282"/>
          </a:xfrm>
          <a:prstGeom prst="rect">
            <a:avLst/>
          </a:prstGeom>
          <a:noFill/>
        </p:spPr>
      </p:pic>
      <p:pic>
        <p:nvPicPr>
          <p:cNvPr id="7" name="Picture 4" descr="http://cs628629.vk.me/v628629992/1e7a1/TT4hOg-20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3384376" cy="253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13285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заболеваний «Чеснок и лук- твой лучший друг!»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Витаминизация</a:t>
            </a:r>
          </a:p>
          <a:p>
            <a:endParaRPr lang="ru-RU" dirty="0"/>
          </a:p>
        </p:txBody>
      </p:sp>
      <p:pic>
        <p:nvPicPr>
          <p:cNvPr id="39938" name="Picture 2" descr="http://cs622731.vk.me/v622731992/4e03b/5gbPilpxX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232248" cy="2976332"/>
          </a:xfrm>
          <a:prstGeom prst="rect">
            <a:avLst/>
          </a:prstGeom>
          <a:noFill/>
        </p:spPr>
      </p:pic>
      <p:pic>
        <p:nvPicPr>
          <p:cNvPr id="39940" name="Picture 4" descr="http://cs622731.vk.me/v622731992/4e044/esMVp8I8K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816424" cy="2862319"/>
          </a:xfrm>
          <a:prstGeom prst="rect">
            <a:avLst/>
          </a:prstGeom>
          <a:noFill/>
        </p:spPr>
      </p:pic>
      <p:pic>
        <p:nvPicPr>
          <p:cNvPr id="39942" name="Picture 6" descr="http://thumbor0.tasty0.ru/pmEHJfOpPPGR3aDBG2NTHeXkzQ0=/300x250/smart/filters:no_upscale()/att/ff/3d/13574249_152536_16538210_81cade35917589a8cdb0cd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1512168" cy="126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060848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беседы с родителями о физических умениях и навыках каждого ребенка, о значимости совместной двигательной деятельности с детьми и т.д.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стенгазеты«Будь здоров»</a:t>
            </a:r>
          </a:p>
          <a:p>
            <a:endParaRPr lang="ru-RU" dirty="0"/>
          </a:p>
        </p:txBody>
      </p:sp>
      <p:pic>
        <p:nvPicPr>
          <p:cNvPr id="36866" name="Picture 2" descr="http://cs630520.vk.me/v630520992/8d4/vZljv6zxh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04914"/>
            <a:ext cx="4464496" cy="314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3732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3 этап: Заключительный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Эстафета «В здоровом теле- здоровый дух!» участники дети и родители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cs627727.vk.me/v627727992/215fe/onCyK78yh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960440" cy="2970331"/>
          </a:xfrm>
          <a:prstGeom prst="rect">
            <a:avLst/>
          </a:prstGeom>
          <a:noFill/>
        </p:spPr>
      </p:pic>
      <p:pic>
        <p:nvPicPr>
          <p:cNvPr id="8196" name="Picture 4" descr="http://cs627727.vk.me/v627727992/21607/fifhlh3G9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960440" cy="297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s627727.vk.me/v627727992/2164f/Z_ju_M-Z4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032448" cy="3024337"/>
          </a:xfrm>
          <a:prstGeom prst="rect">
            <a:avLst/>
          </a:prstGeom>
          <a:noFill/>
        </p:spPr>
      </p:pic>
      <p:pic>
        <p:nvPicPr>
          <p:cNvPr id="43012" name="Picture 4" descr="http://cs627727.vk.me/v627727992/21622/gL5CYjDQ2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032448" cy="30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43116"/>
            <a:ext cx="8424936" cy="398304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Групповой краткосрочный проект «Будь здоров!»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октябрь – ноябрь 2015г.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дети средней группы, воспитатели, родители.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Девиз: « Чтоб счастливым быть,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здоровьем нужно следить»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s627727.vk.me/v627727992/2168e/YGr1qKxla6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392752" cy="479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7" y="2060849"/>
            <a:ext cx="5616623" cy="2880319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сохранение  и  укрепление  здоровья  детей, формирование привычки к здоровому образу жизни.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5362" name="Picture 2" descr="http://mamipapi.ru/sites/default/files/image/afisha/foto20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3060085" cy="22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568952" cy="4441126"/>
          </a:xfrm>
        </p:spPr>
        <p:txBody>
          <a:bodyPr/>
          <a:lstStyle/>
          <a:p>
            <a:pPr lvl="0"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правилами гигиены.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благотворного физического развития детей.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способствовать укреплению здоровья детей через систему оздоровительных мероприятий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интерес детей к здоровому образу жизни через разнообразные формы и методы физкультурно-оздоровительной работы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 по вопросу сохранения и укрепления здоровья ребенка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32856"/>
            <a:ext cx="8643998" cy="4510854"/>
          </a:xfrm>
        </p:spPr>
        <p:txBody>
          <a:bodyPr/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недостаточное внимание родителей к здоровому образу жизни в семье;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-малоподвижный образ жизни родителей и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интереса у родителей к оздоровлению, как самих       себя, так и своих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неосведомленность родителей о важности закаливания детей;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нежелание родителей организовывать здоровое питание дошкольников.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" y="260648"/>
            <a:ext cx="6732239" cy="640844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Одной из важнейших задач дошкольного детства является формирование здорового подрастающего поколения. В настоящее время в условиях не благоприятной экологической обстановки, социальной нестабильности, росте внутрисемейной напряжённости проблема здоровья ребёнка наиболее актуальна не только физического но и психологического. В здоровом теле — здоровый дух. Физическое здоровье обуславливает эмоциональную и интеллектуальную сторону нашей жизни. Для того чтобы ребёнок стал физически, психологически и социально здоровой личностью нужно объединить усилия как педагога и специалистов ДОУ, так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9" y="476672"/>
            <a:ext cx="6552728" cy="61924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уровня заболеваемости;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физической готовности;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осознанной потребности в ведении здорового образа жизни;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1266" name="Picture 2" descr="http://2dance-academy.ru/uploads/1281301504_trikula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93610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по проекту проводилась в 3 этапа.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507288" cy="370527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1 этап: Подготовительный.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Подборка методического и дидактического материала.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Подборка художественной литературы, иллюстраций.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Разработка непосредственно образовательной деятельности по проекту.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Подбор пословиц, поговорок, загадок по теме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496944" cy="43810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этап: Основной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Вечер вопросов и ответов «Что такое здоровый образ жизни?»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cs627920.vk.me/v627920992/1d432/TKLd5JDEt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811227" cy="2448272"/>
          </a:xfrm>
          <a:prstGeom prst="rect">
            <a:avLst/>
          </a:prstGeom>
          <a:noFill/>
        </p:spPr>
      </p:pic>
      <p:pic>
        <p:nvPicPr>
          <p:cNvPr id="9222" name="Picture 6" descr="http://cs627920.vk.me/v627920992/1d43b/W_J9-FRlt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3352834" cy="25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247</TotalTime>
  <Words>432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 «Будь здоров!»</vt:lpstr>
      <vt:lpstr>Слайд 2</vt:lpstr>
      <vt:lpstr>Слайд 3</vt:lpstr>
      <vt:lpstr>Слайд 4</vt:lpstr>
      <vt:lpstr>Слайд 5</vt:lpstr>
      <vt:lpstr>Слайд 6</vt:lpstr>
      <vt:lpstr>Слайд 7</vt:lpstr>
      <vt:lpstr>Работа по проекту проводилась в 3 этапа. </vt:lpstr>
      <vt:lpstr>Слайд 9</vt:lpstr>
      <vt:lpstr>Слайд 10</vt:lpstr>
      <vt:lpstr>Слайд 11</vt:lpstr>
      <vt:lpstr>Слайд 12</vt:lpstr>
      <vt:lpstr>Сюжетно ролевые игры: «Больница», «Спортсмены», «Моем куклу Катю», «Ресторан правильного питания»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«Будь здоров!»</dc:title>
  <dc:creator>User</dc:creator>
  <cp:lastModifiedBy>User</cp:lastModifiedBy>
  <cp:revision>47</cp:revision>
  <dcterms:created xsi:type="dcterms:W3CDTF">2015-10-11T17:16:03Z</dcterms:created>
  <dcterms:modified xsi:type="dcterms:W3CDTF">2016-01-27T06:11:26Z</dcterms:modified>
</cp:coreProperties>
</file>