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9"/>
  </p:notesMasterIdLst>
  <p:sldIdLst>
    <p:sldId id="256" r:id="rId2"/>
    <p:sldId id="270" r:id="rId3"/>
    <p:sldId id="272" r:id="rId4"/>
    <p:sldId id="273" r:id="rId5"/>
    <p:sldId id="257" r:id="rId6"/>
    <p:sldId id="274" r:id="rId7"/>
    <p:sldId id="259" r:id="rId8"/>
    <p:sldId id="258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C5C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-8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8DA7D-129F-4BB5-BB0D-9B308B2CB593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04626-D91D-4F7F-B7AB-00530D8A54F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04626-D91D-4F7F-B7AB-00530D8A54F7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2752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0032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943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2134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39256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4803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542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1696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2668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2177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8247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7625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224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4839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5432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5922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F28B9-661F-4239-A570-ED3F1593B2F3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561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79601" y="326571"/>
            <a:ext cx="840944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5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Здоровьесберегающие</a:t>
            </a:r>
            <a:r>
              <a:rPr lang="ru-RU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технологии в </a:t>
            </a:r>
            <a:r>
              <a:rPr lang="ru-RU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</a:t>
            </a:r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</a:p>
          <a:p>
            <a:pPr algn="ctr"/>
            <a:endParaRPr lang="ru-RU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baby-garden-28.ucoz.ru/zoz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50" y="4310743"/>
            <a:ext cx="2973136" cy="227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83429" y="2569029"/>
            <a:ext cx="76853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Здоровье – это награда, которую получает человек                                              за усердие.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Здоровый человек – это, как правило, образованный человек, усвоивший одну простую  истину: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«Чтобы  стать здоровым, надо научиться быть  здоровым!»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681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953" y="1487259"/>
            <a:ext cx="8596105" cy="38834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59" y="164012"/>
            <a:ext cx="9361714" cy="66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8199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44" y="122130"/>
            <a:ext cx="9252856" cy="653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9850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9" y="181230"/>
            <a:ext cx="9187542" cy="646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4607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859" y="200167"/>
            <a:ext cx="8596668" cy="132080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рофилактические  мероприятия: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5" y="1392073"/>
            <a:ext cx="8596668" cy="4649290"/>
          </a:xfrm>
        </p:spPr>
        <p:txBody>
          <a:bodyPr>
            <a:normAutofit lnSpcReduction="10000"/>
          </a:bodyPr>
          <a:lstStyle/>
          <a:p>
            <a:r>
              <a:rPr lang="ru-RU" sz="2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Кварцевание</a:t>
            </a: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групповой и спальни</a:t>
            </a:r>
            <a:endParaRPr lang="ru-RU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</a:t>
            </a:r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сна</a:t>
            </a:r>
          </a:p>
          <a:p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</a:t>
            </a:r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</a:t>
            </a:r>
          </a:p>
          <a:p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Проветривание </a:t>
            </a: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 и спальни</a:t>
            </a:r>
            <a:endParaRPr lang="ru-RU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 </a:t>
            </a:r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свежем воздухе</a:t>
            </a:r>
          </a:p>
          <a:p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Релаксация</a:t>
            </a:r>
          </a:p>
          <a:p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 – профилактические (</a:t>
            </a:r>
            <a:r>
              <a:rPr lang="ru-RU" sz="2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фито,-витаминотерапия</a:t>
            </a: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Аромотерапия</a:t>
            </a:r>
            <a:endParaRPr lang="ru-RU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Психогимнастика</a:t>
            </a:r>
            <a:endParaRPr lang="ru-RU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9635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228" y="0"/>
            <a:ext cx="8182183" cy="132080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>Направления  работы по                </a:t>
            </a:r>
            <a:r>
              <a:rPr lang="ru-RU" sz="3200" dirty="0" err="1" smtClean="0">
                <a:solidFill>
                  <a:srgbClr val="C00000"/>
                </a:solidFill>
              </a:rPr>
              <a:t>здоровьесбережению</a:t>
            </a:r>
            <a:r>
              <a:rPr lang="ru-RU" sz="3200" dirty="0" smtClean="0">
                <a:solidFill>
                  <a:srgbClr val="C00000"/>
                </a:solidFill>
              </a:rPr>
              <a:t> в  ДОУ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6" y="1269250"/>
            <a:ext cx="9230941" cy="5336273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Интеграция задач физкультурно-оздоровительной работы в различные виды совместной деятельности;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Внедрение инновационных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технологий в воспитательно-образовательный процесс ДОУ;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Разнообразие форм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досуговой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деятельности с дошкольниками;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привычки к здоровому образу жизни у дошкольников, педагогов и  родителей;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Совершенствование физических качеств и обеспечение нормального уровня физической подготовленности в соответствии с возможностями и состоянием здоровья ребенка;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Выявление интересов, склонностей и способностей детей в двигательной деятельности и реализация их через систему спортивно-оздоровительной работы;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физического и психического благополучия каждого ребёнка в ДОУ.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6637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211" y="17104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ДОУ с семьей по вопросам охраны и укрепления здоровья детей.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437" y="1894465"/>
            <a:ext cx="9831443" cy="4963543"/>
          </a:xfrm>
        </p:spPr>
        <p:txBody>
          <a:bodyPr>
            <a:normAutofit/>
          </a:bodyPr>
          <a:lstStyle/>
          <a:p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стенды для </a:t>
            </a: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родителей, </a:t>
            </a:r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освещающие вопросы </a:t>
            </a: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оздоровления </a:t>
            </a:r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(комплексы упражнений для профилактики нарушений опорно-двигательного аппарата, органов зрения, для развития общей и мелкой моторики, пальчиковые игры</a:t>
            </a: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стенды медицинских работников о медицинской профилактической работе с детьми в ДОУ</a:t>
            </a:r>
          </a:p>
          <a:p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родителей  к участию в физкультурно-массовых мероприятиях ДОУ (соревнования, спортивные праздники, дни открытых дверей, Дни и Недели </a:t>
            </a: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здоровья)</a:t>
            </a:r>
            <a:endParaRPr lang="ru-RU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Консультации, беседы с родителями по вопросам </a:t>
            </a:r>
            <a:r>
              <a:rPr lang="ru-RU" sz="2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7753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619" y="309349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внедрения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здровьесберегающих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в ДОУ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619" y="1532791"/>
            <a:ext cx="9954272" cy="4922600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Сформированные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навыки здорового образа жизни воспитанников, педагогов и родителей  ДОУ.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специалистов ДОУ в организации физкультурно-оздоровительной работы с дошкольниками специализированных групп.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Проявление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толерантности всех участников внедрения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здороваьесберегающих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технологий в педагогический процесс ДОУ.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нормативно-правовой базы по вопросам оздоровления дошкольников.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научно-методических подходов к организации работы по сохранению здоровья детей, к созданию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здоровьесберегающего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образовательного пространства в ДОУ и семье;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Улучшение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сохранение соматических показателей здоровья дошкольников.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5911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77995" y="609601"/>
            <a:ext cx="606127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ВСЕМ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Здоровья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добра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благополучия!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3" descr="ki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7796" y="3194923"/>
            <a:ext cx="4955744" cy="330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1459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4917" y="2090057"/>
            <a:ext cx="9666515" cy="167878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Жизнь  в  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  <a:r>
              <a:rPr lang="ru-R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веке 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ставит  перед  нами  много  новых проблем, среди  которых  самой  актуальной   является  проблема  сохранения  здоровья  и  приобщение  к здоровому  образу  жизни.</a:t>
            </a:r>
          </a:p>
          <a:p>
            <a:pPr algn="l"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Чтобы   быть  здоровым,  нужно  владеть  искусством  его  сохранения  и  укрепления.  Этому  искусству  и  должно  уделяться  как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можно  больше  внимания  в  дошкольном  учреждении, где  строится 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здоровьесберегающий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педагогический  процесс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Здоровье  детей – главное  состоянии  нации,  критерий  духовного,  политического  и  социально – экономического  развития  общества.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 сегодняшний  день  проблема  здоровья  детей  очень  актуаль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на.    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baby-garden-28.ucoz.ru/logot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904" y="0"/>
            <a:ext cx="2091023" cy="209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1412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способствует воспитанию интереса ребёнка к процессу обучения, повышает познавательную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активность, улучшает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психоэмоциональное самочувствие и здоровье детей.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снижению заболеваемости, повышению уровня физической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подготовленности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в ведении здорового образа жизни.</a:t>
            </a:r>
          </a:p>
        </p:txBody>
      </p:sp>
    </p:spTree>
    <p:extLst>
      <p:ext uri="{BB962C8B-B14F-4D97-AF65-F5344CB8AC3E}">
        <p14:creationId xmlns:p14="http://schemas.microsoft.com/office/powerpoint/2010/main" xmlns="" val="9365481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ФГОС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5" y="1310187"/>
            <a:ext cx="8596668" cy="4731177"/>
          </a:xfrm>
        </p:spPr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гарантия охраны и укрепление физического и психического здоровья детей;</a:t>
            </a:r>
          </a:p>
          <a:p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обеспечивание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эмоционального  благополучия детей;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развивающего вариативного дошкольного образования;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обеспечивание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открытости дошкольного образования;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участия родителей  в образовательной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788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437" y="159224"/>
            <a:ext cx="9172451" cy="132080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в ДОУ:</a:t>
            </a:r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sz="4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747" y="1480024"/>
            <a:ext cx="9828495" cy="4702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Применительно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ребенку:</a:t>
            </a:r>
          </a:p>
          <a:p>
            <a:pPr>
              <a:buFont typeface="Wingdings" pitchFamily="2" charset="2"/>
              <a:buChar char="Ø"/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 условия  в  группе  для  полноценной  работы  по  сохранению  и   укреплению  здоровья  детей.</a:t>
            </a:r>
          </a:p>
          <a:p>
            <a:pPr>
              <a:buFont typeface="Wingdings" pitchFamily="2" charset="2"/>
              <a:buChar char="Ø"/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 дошкольников  использовать  полученные  знания  в  повседневной  жизни.</a:t>
            </a:r>
          </a:p>
          <a:p>
            <a:pPr>
              <a:buFont typeface="Wingdings" pitchFamily="2" charset="2"/>
              <a:buChar char="Ø"/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 модели  </a:t>
            </a:r>
            <a:r>
              <a:rPr lang="ru-RU" sz="23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учебно</a:t>
            </a: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воспитательного  процесса  на  основе  введения  в практику  </a:t>
            </a:r>
            <a:r>
              <a:rPr lang="ru-RU" sz="23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технологий  при  организации  работы  с  детьми  дошкольного  возраста.</a:t>
            </a:r>
            <a:endParaRPr lang="ru-RU" sz="23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Применительно </a:t>
            </a:r>
            <a:r>
              <a:rPr lang="ru-RU" sz="2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взрослым:</a:t>
            </a:r>
          </a:p>
          <a:p>
            <a:pPr>
              <a:buFont typeface="Wingdings" pitchFamily="2" charset="2"/>
              <a:buChar char="Ø"/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одействие 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становлению культуры </a:t>
            </a: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валеологическому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просвещению родителей</a:t>
            </a: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ru-RU" sz="2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000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4552" y="510420"/>
            <a:ext cx="7766936" cy="2733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429" y="805543"/>
            <a:ext cx="9884228" cy="5421086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создали у себя в группе такую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здоровьесберегающую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среду, которая обеспечивает воспитаннику возможность сохранения здоровья за период нахождения в детском саду, формирует у него необходимые знания, умения и навыки по здоровому образу жизни, учит использовать их в повседневной жизни. Умело используем в работе с детьми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технологии, которые помогают в создании благоприятных условий для полноценного проживания ребенком дошкольного детства, формирования основы базовой культуры личности, лучшему усвоению знаний детей и способствуют их гармоничному и всестороннему развитию.</a:t>
            </a:r>
          </a:p>
          <a:p>
            <a:pPr algn="l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Всю свою педагогическую деятельность мы строим в соответствии с психофизическими особенностями каждого ребенка, что позволяет осуществить контроль за здоровьем детей и полнее раскрыть их творческий потенциал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071" y="145577"/>
            <a:ext cx="8596668" cy="13208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 </a:t>
            </a:r>
            <a:r>
              <a:rPr lang="ru-RU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здоровьесбережению</a:t>
            </a:r>
            <a:r>
              <a: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ДОУ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075" y="1466377"/>
            <a:ext cx="10104399" cy="5207378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Сохранение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укрепление здоровья детей на основе комплексного и системного использования доступных для детского сада средств физического воспитания, оптимизации двигательной деятельности на свежем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воздухе;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активной позиции детей в процессе получения знаний о здоровом образе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жизни и эмоциональности детей;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Конструктивное партнерство семьи, педагогического коллектива и самих детей в укреплении их здоровья, развитии творческого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потенциала;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 </a:t>
            </a: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здоровьсберегающего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образовательного процесса за счет введения </a:t>
            </a: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здоровьесберегающих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технологий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условий для организации  закаливания детей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Охрана и укрепление здоровья дошкольников, предупреждение травматизма;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ормирование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правильной осанки, профилактика нарушений опорно-двигательного аппарата;</a:t>
            </a:r>
          </a:p>
          <a:p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952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507" y="0"/>
            <a:ext cx="8596668" cy="887104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ДОУ: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5" y="777923"/>
            <a:ext cx="8596668" cy="5841242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оздоровительные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режимы; 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 закаливающих мероприятий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(хождение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“дорожкам здоровья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”,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пребывание детей на свежем воздухе, бодрящая гимнастика); </a:t>
            </a:r>
          </a:p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епосредственная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деятельность по физической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культуре; 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оптимизация двигательного режима: традиционная двигательная деятельность детей (утренняя гимнастика, физкультурные занятия, проведение подвижных игр, прогулки)  и инновационные технологии оздоровления и профилактики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логоритмика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рационального питания;</a:t>
            </a:r>
          </a:p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медико-профилактическая работа с детьми и родителями;</a:t>
            </a:r>
          </a:p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соблюдение требований СанПиНа к организации педагогического процесса;</a:t>
            </a:r>
          </a:p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 мероприятий по сохранению физического и психологического здоровья педагогов.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0618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435" y="126734"/>
            <a:ext cx="8596668" cy="13208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 физкультурно-оздоровительной работы в ДОУ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427" y="3255742"/>
            <a:ext cx="1475360" cy="13351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783" y="1447534"/>
            <a:ext cx="1475360" cy="13412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028" y="3157922"/>
            <a:ext cx="1475360" cy="13412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7787" y="5257898"/>
            <a:ext cx="1475360" cy="13412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0727" y="5257898"/>
            <a:ext cx="1475360" cy="13412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832" y="3157922"/>
            <a:ext cx="1475360" cy="1335140"/>
          </a:xfrm>
          <a:prstGeom prst="rect">
            <a:avLst/>
          </a:prstGeom>
        </p:spPr>
      </p:pic>
      <p:sp>
        <p:nvSpPr>
          <p:cNvPr id="21" name="Стрелка вверх 20"/>
          <p:cNvSpPr/>
          <p:nvPr/>
        </p:nvSpPr>
        <p:spPr>
          <a:xfrm>
            <a:off x="4203513" y="2788770"/>
            <a:ext cx="286603" cy="4669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2490732" y="3712191"/>
            <a:ext cx="1188057" cy="3138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5154144" y="3712191"/>
            <a:ext cx="1296885" cy="313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3466533" y="4493062"/>
            <a:ext cx="327547" cy="7648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5077884" y="4493062"/>
            <a:ext cx="386853" cy="7648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942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776</Words>
  <Application>Microsoft Office PowerPoint</Application>
  <PresentationFormat>Произвольный</PresentationFormat>
  <Paragraphs>109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Грань</vt:lpstr>
      <vt:lpstr>Слайд 1</vt:lpstr>
      <vt:lpstr>Слайд 2</vt:lpstr>
      <vt:lpstr>Актуальность</vt:lpstr>
      <vt:lpstr>Требования ФГОС</vt:lpstr>
      <vt:lpstr>Цель здоровьесберегающих технологий в ДОУ:  </vt:lpstr>
      <vt:lpstr>Слайд 6</vt:lpstr>
      <vt:lpstr>Задачи по  здоровьесбережению в ДОУ </vt:lpstr>
      <vt:lpstr>Система здоровьесбережения в ДОУ:</vt:lpstr>
      <vt:lpstr>Формы физкультурно-оздоровительной работы в ДОУ </vt:lpstr>
      <vt:lpstr>Слайд 10</vt:lpstr>
      <vt:lpstr>Слайд 11</vt:lpstr>
      <vt:lpstr>Слайд 12</vt:lpstr>
      <vt:lpstr>  Профилактические  мероприятия: </vt:lpstr>
      <vt:lpstr> Направления  работы по                здоровьесбережению в  ДОУ</vt:lpstr>
      <vt:lpstr>Взаимодействие ДОУ с семьей по вопросам охраны и укрепления здоровья детей. </vt:lpstr>
      <vt:lpstr>Результаты внедрения здровьесберегающих технологий в ДОУ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Бук</cp:lastModifiedBy>
  <cp:revision>43</cp:revision>
  <dcterms:created xsi:type="dcterms:W3CDTF">2015-04-01T15:23:46Z</dcterms:created>
  <dcterms:modified xsi:type="dcterms:W3CDTF">2016-01-27T11:03:56Z</dcterms:modified>
</cp:coreProperties>
</file>