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63" r:id="rId2"/>
    <p:sldId id="258" r:id="rId3"/>
    <p:sldId id="256" r:id="rId4"/>
    <p:sldId id="257" r:id="rId5"/>
    <p:sldId id="260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ЗДОРОВЬЕСБЕРЕГАЮЩИЕ ТЕХНОЛОГИИ В ДОУ</a:t>
            </a:r>
          </a:p>
          <a:p>
            <a:pPr algn="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r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Епифанцева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Л.Ю.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408053"/>
          <a:ext cx="8715436" cy="62865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14776"/>
                <a:gridCol w="5000660"/>
              </a:tblGrid>
              <a:tr h="1512187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Гимнастика для глаз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Рекомендуется использовать наглядный материал, показ педагога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1035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Гимнастика дыхательная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Обеспечить проветривание помещения, педагогу дать детям инструкции об обязательной гигиене полости носа перед проведением процедуры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4006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Гимнастика бодрящая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Форма проведения различна: упражнения на кроватках, обширное умывание; ходьба по ребристым дощечкам; легкий бег из спальни в группу с разницей температуры в помещениях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000109"/>
          <a:ext cx="8715436" cy="56350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29024"/>
                <a:gridCol w="5286412"/>
              </a:tblGrid>
              <a:tr h="1857388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Физкультурное занятие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Занятия проводятся в соответствии программой, по которой работает ДОУ. Перед занятием необходимо хорошо проветрить помещение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57388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Коммуникативные игры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Занятия строятся по определенной схеме и состоят из нескольких частей. В них входят беседы, этюды и игры разной степени подвижности, занятия рисованием, лепкой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57388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Занятия из серии «Здоровье»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Могут быть включены в сетку занятий в качестве познавательного развития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14348" y="357166"/>
            <a:ext cx="7643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Технологии обучения здоровому образу жизни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428604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Коррекционные технологии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214423"/>
          <a:ext cx="8572560" cy="50447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36757"/>
                <a:gridCol w="4835803"/>
              </a:tblGrid>
              <a:tr h="1204283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Технологии музыкального воздействия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Используются в качестве вспомогательного средства как часть других технологий; для снятия напряжения, повышения эмоционального настроя и пр.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4283">
                <a:tc>
                  <a:txBody>
                    <a:bodyPr/>
                    <a:lstStyle/>
                    <a:p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Сказкотерапия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Сказку может рассказывать взрослый, либо это может быть групповое рассказывание, где рассказчиком является не один человек, а группа детей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4283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Технологии воздействия цветом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Правильно подобранные цвета снимают напряжение и повышают эмоциональный настрой ребенка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642914"/>
          <a:ext cx="8643998" cy="566544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87630"/>
                <a:gridCol w="5956368"/>
              </a:tblGrid>
              <a:tr h="2628010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Технологии коррекции поведения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Проводятся по специальным методикам в малых группах по 6-8 человек. Группы составляются не по одному признаку - дети с разными проблемами занимаются в одной группе. Занятия проводятся в игровой форме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86967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Фонетическая ритмика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Занятия рекомендованы детям с проблемами слуха либо в профилактических целях. Цель занятий - фонетическая грамотная речь без движений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571480"/>
            <a:ext cx="878687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образом, очень важно, чтобы каждая из рассмотренных технологий имела оздоровительную направленность, а используемая в комплексе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здо-ровьесберегающая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деятельность в итоге сформировала бы у ребенка стойкую мотивацию на здоровый образ жизни, полноценное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неосложненное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развитие.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Применение в работе ДОУ здоровьесберегающих педагогических технологий повысит результативность воспитательно-образовательного процесса, сформирует у педагогов и родителей ценностные ориентации, направленные на сохранение и укрепление здоровья воспитанников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ехнология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это, прежде всего, системный метод создания, применения и определения всего процесса преподавания и усвоения знаний с учетом технических и человеческих ресурсов и их взаимодействия, ставящий своей задачей оптимизацию форм образования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доровьесберегающая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технология	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это система мер, включающая взаимосвязь и взаимодействие всех факторов образовательной среды, направленных на сохранение здоровья ребенка на всех этапах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30352"/>
            <a:ext cx="8572560" cy="58276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образовательные технологии наиболее значимы среди всех известных технологий по степени влияния на здоровье детей. Главный их признак – использование психолого-педагогических приемов, методов, подходов к решению возникающих проблем.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Сегодня медики не в состоянии справиться с проблемами ухудшения здоровья, поэтому работа в данном направлении ложится на плечи педагогов.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Во-первых, существует низкий уровень мотивации на сохранение и укрепление индивидуального здоровья. Рождаясь здоровым, самого здоровья человек не ощущает до тех пор, пока не возникнут серьезные признаки его нарушения. Почувствовав болезнь и получив облегчение от врача, он все больше склоняется к убеждению о зависимости своего здоровья именно от медицины. Такой подход освобождает самого человека от необходимости "работать над собой.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Во-вторых, имеет место "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забалтывание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" проблемы здоровья. Обсуждая какую-либо проблему, человек снимает часть внутреннего напряжения, возникшего в связи с этой проблемой. В результате боль становятся меньше. Реальная деятельность в направлении решения возникшей сложной проблемы подменяется рассуждениями на эту тему. Но ситуация не разрешается, т. к. только размышлениями и рассуждениями проблему не решить.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183880" cy="557216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В-третьих, можно констатировать сужение понятия "здоровье". Существует более 300 определений здоровья. В Уставе Всемирной организации здравоохранения: здоровье - это состояние полного физического, душевного и социального благополучия, а не только отсутствие болезней и физических дефектов.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071546"/>
          <a:ext cx="8643998" cy="5572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55728"/>
                <a:gridCol w="4688270"/>
              </a:tblGrid>
              <a:tr h="928308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Виды здоровьесберегающих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технологий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Особенности методики проведения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49933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Ритмопластика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Обратить внимание на художественную ценность, величину физической нагрузки и ее соразмерность возрастным показателям ребенка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93923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Динамические паузы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Рекомендуется для всех детей в качестве профилактики утомления. Могут включать в себя элементы гимнастики для глаз, дыхательной гимнастики и других в зависимости от вида занятия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4282" y="357166"/>
            <a:ext cx="8715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Технологии сохранения и стимулирования здоровья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14291"/>
          <a:ext cx="8572560" cy="65008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86214"/>
                <a:gridCol w="4786346"/>
              </a:tblGrid>
              <a:tr h="232705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Подвижные и спортивные игры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Игры подбираются е соответствии с возрастом ребенка, местом и временем ее проведения. В ДОУ используем лишь элементы спортивных игр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4675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Релаксация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Можно использовать спокойную классическую музыку (Чайковский, Рахманинов), звуки природы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2705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Гимнастика пальчиковая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Рекомендуется всем детям, особенно с речевыми проблемами. Проводится в любой удобный отрезок времени (в любое удобное время)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644</Words>
  <PresentationFormat>Экран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WIN7XP</cp:lastModifiedBy>
  <cp:revision>8</cp:revision>
  <dcterms:modified xsi:type="dcterms:W3CDTF">2016-01-18T15:21:03Z</dcterms:modified>
</cp:coreProperties>
</file>