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3C87-98E8-43B7-9A12-7D2DD172AF6D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3CE6-2964-4AAB-AFB8-83D0E3798D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3C87-98E8-43B7-9A12-7D2DD172AF6D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3CE6-2964-4AAB-AFB8-83D0E3798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3C87-98E8-43B7-9A12-7D2DD172AF6D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3CE6-2964-4AAB-AFB8-83D0E3798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3C87-98E8-43B7-9A12-7D2DD172AF6D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3CE6-2964-4AAB-AFB8-83D0E3798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3C87-98E8-43B7-9A12-7D2DD172AF6D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4763CE6-2964-4AAB-AFB8-83D0E3798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3C87-98E8-43B7-9A12-7D2DD172AF6D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3CE6-2964-4AAB-AFB8-83D0E3798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3C87-98E8-43B7-9A12-7D2DD172AF6D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3CE6-2964-4AAB-AFB8-83D0E3798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3C87-98E8-43B7-9A12-7D2DD172AF6D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3CE6-2964-4AAB-AFB8-83D0E3798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3C87-98E8-43B7-9A12-7D2DD172AF6D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3CE6-2964-4AAB-AFB8-83D0E3798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3C87-98E8-43B7-9A12-7D2DD172AF6D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3CE6-2964-4AAB-AFB8-83D0E3798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53C87-98E8-43B7-9A12-7D2DD172AF6D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3CE6-2964-4AAB-AFB8-83D0E3798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E353C87-98E8-43B7-9A12-7D2DD172AF6D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4763CE6-2964-4AAB-AFB8-83D0E3798D3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73;&#1076;&#1086;&#1103;&#1085;\&#1079;&#1074;&#1091;&#1082;&#1080;%20&#1083;&#1077;&#1089;&#1072;.mp3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5"/>
            <a:ext cx="7772400" cy="2886095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Тема занятия: </a:t>
            </a:r>
            <a:r>
              <a:rPr lang="ru-RU" dirty="0" smtClean="0"/>
              <a:t>«Жители лесного царства»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86380" y="3886200"/>
            <a:ext cx="3000396" cy="1752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Бдоян  Карина  </a:t>
            </a:r>
            <a:r>
              <a:rPr lang="ru-RU" dirty="0" smtClean="0">
                <a:solidFill>
                  <a:schemeClr val="bg1"/>
                </a:solidFill>
              </a:rPr>
              <a:t>Рубеновн</a:t>
            </a:r>
            <a:r>
              <a:rPr lang="ru-RU" dirty="0" smtClean="0">
                <a:solidFill>
                  <a:schemeClr val="bg1"/>
                </a:solidFill>
              </a:rPr>
              <a:t>а</a:t>
            </a:r>
            <a:r>
              <a:rPr lang="ru-RU" dirty="0" smtClean="0">
                <a:solidFill>
                  <a:schemeClr val="bg1"/>
                </a:solidFill>
              </a:rPr>
              <a:t>                                                                           </a:t>
            </a:r>
            <a:r>
              <a:rPr lang="ru-RU" dirty="0" smtClean="0">
                <a:solidFill>
                  <a:schemeClr val="bg1"/>
                </a:solidFill>
              </a:rPr>
              <a:t>воспитатель                                                                                                                                                                                МБДОУ  детский  сад «Улыбка»                                                                                                                                                                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звуки леса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357188" y="285750"/>
            <a:ext cx="304800" cy="304800"/>
          </a:xfrm>
          <a:prstGeom prst="rect">
            <a:avLst/>
          </a:prstGeom>
        </p:spPr>
      </p:pic>
      <p:pic>
        <p:nvPicPr>
          <p:cNvPr id="4" name="Picture 2" descr="http://nashaplaneta.su/_bl/135/2677588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057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6" name="AutoShape 2" descr="data:image/jpeg;base64,/9j/4AAQSkZJRgABAQAAAQABAAD/2wCEAAkGBxQSERQUExQWFhUXFxoYGBgYFxgYGBgeGhgXGBkYGBwcICggGB0mHBgeIT0hJSktLi4uGx8zODMsNygtLisBCgoKDg0OGxAQGywkICQsLDQuNC83LCw0Ly80LCwsLCwsMDQsLCwsNCw0LCw0NCwsLC80LDQsLCwsLDQsLCwsLP/AABEIAMsA+AMBEQACEQEDEQH/xAAcAAEAAgMBAQEAAAAAAAAAAAAABAUCAwYHAQj/xABGEAACAQMCAwUDBwkHAwUBAAABAgMABBESIQUxQQYTIlFhMnGBFCNCUlRikRUzcoKSk6HR0wcWJENTscGDsrNjc3Si8OH/xAAbAQEAAgMBAQAAAAAAAAAAAAAAAwQBAgUGB//EAD8RAAIBAgMEBwYEBAYCAwAAAAABAgMRBCExEkFRYQUTcYGRsdEUIjKhwfBCUlPhFSND0gYkM3KSsnPxY4Ki/9oADAMBAAIRAxEAPwD3GgFAKAUAoBQCgFAKAUAoBQCgFAKAUAoBQCgFAKAUAoBQCgFAKAUAoBQCgFAKA5PjnaG5i+WvFFC0dpHrOt3DviHvSAApA8udATn7SqnyjvFx3TxogXd5WkiR1RF6sS2APjtg0BDse0808dsIYUM80InkVnIigU7DUwUkszZVRgZ0yHPhwQM7/it9G9svdW2Z2EeDJJ4HFvJM4OEwVBiZQRzyp23oDTxPtNPAZmeKEx28cTTfOuHJcMWEIKYYjGykgsdtqAn9qO0gtDCoQyPK4yoONEQZe9mb7qhgPVmUdaAvqAUAoBQCgFAKAUAoBQCgFAKAUAoBQCgFAKAUAoBQCgFAKA5u64BLLBxFHdA92roukNpRTD3KFs7sfpHGOeByyQMrHswFvpLuRtZwohT6MZ7pY5JP02C6c9FyPpGgIXDOzl1bKvcSw6mgihkLozBTEXxJGARqyJCNLEYIBzzFAXnEOGtI9o2ofMTGRsjds288O2Ngcyg/A0BznaTsg9zcSuI7b5xYxHcOX+UW7Jq8UQVQcgkMCJF3G4oCRxTsQl091JcMWeWLuIjqfEcejHiQMqu3eFn5Y9nGOdAdBPfLBCr3Dqvsq7b6dRwM5x4V1dTgVrKairsmoUKleWxTV3w7PPsJoOeVbEOh9oBQCgFAKAUAoBQCgFAKAUAoBQCgFAKAUAoBQCgFAKAUAoBQCgFAKAxkjDAhgCCMEEZBB5gjrR5mYycXdanPNZS2WWtw0tvza3z44/MwE8x17s/AjlVfZlTzjmuHp6HVValjfdrtRqbp7n/v/uXfxLnhvEY501xMGHI9CpHNWB3Vh5GpoTUldHPr4epQnsVFZ+fNPeuaK+/7SRoxSMNNIpwypjSh8nc+FSPq5LY+iaqYvpDD4VfzZZ8NX4epBcqpuKXUn00hB6RrrcfryDSf3deer/4mle1GH/L0XqLkWSJn9ua4Y/8AvPHn3iIqvwxXMqdO42f47diXoYuan4dEfaTV+kWb/uJqq+ksY/6svFg+pw+NfZXT+iWX/tIouk8Yv6svFgzjgK+zLOp/9+VgPcrsyj8KsQ6bxsPx37Un9ASY7+6T2Zw+/KaJTt5Ax93j3kGuhS/xNWX+pBPsuvUzcmwdp2X8/Ayj68R75B7xgSb+iEDzrtYfp3CVnZvZfPTx08bC5eWN9HMuuJ1dc4ypBAI5g45EeR3FdhNNXRkkVkCgFAKAUAoBQCgFAKAUAoBQCgFAKAUAoBQCgMJ5lRSzsFVQSzMQAANySTsB60B5x2jmMrPPbq8IYaSUWTXcAHIMqIQVTAIB9vDb6eR81jOl6fXdXQfbK6XhubXH/wBnVwFfrv8ALV7Onna7UXH/AGN6PloyP2Rui0bRtG0ehjpUgjCMSQBkDYHI9wFec6RppTU073Wb5/uSdN4SnRqQnSacWs7W1WT00vk+25fVzziCgMXlUAsSAFzkk7DHPJ6YxWVFtpJZsHySVVXUSAu25O25wP4mijJuyWYM6wBQCgNLW3j7xGaOXl3iYDEDOAwIxIu/JgR5YO9XsF0jXwj/AJcsuD0++wF1wjtASyw3ACyHZHXaKU+S5JKPtnQScjkWwce36O6Vo4xWWUt69OKMpnQV0zIoBQCgOU7ado5LcxR26a5C6M48kLhQvoXbwj3NVbEVnCyjr9+Z2+iejqWIU515Wik0u212+yKzfcdHw+8SaJJYzlHUMp9D5+R6YqeMlJJo5NajOjUlTmrNOzJFbEQoBQCgInE+JR28feSsVXKrsrMSWIVQFUFiST0FAQpe1FqsaSd7qV3Ma6Ekdi6hiyFEUsGAVsgjbBzQGuftZapGJXaRU8XiNvceHQAWL+DKAA5y2MjOORoCTZcfgl0aGbLsUUPHJGWIQyHAdRtpBOeWx60BttOMQyuESQMx7wgYO4iZUkIJGCAzqMjbegNljxGKYyCJw/dSGKTG+l1CsyH1AYZ8uXMGgJVAKA+MwAJJwBuSelAcVxG8N44Y5FupzGn+qQciZx1Uc1X9Y76dPkem+mL3w9F5fifHkuXF79NNdXmZ15UCgPlAKA5rtC4hFwhbSt1GwQ9BMV7sqMnmykMABzSQ9a6uDTrOEkrum1f/AG3vfueXekYJnbGXTasBzaSFAP05o1/2JPwqDo+N8Qm9yk/CLMlvNKqglmCjzJAH4mqUIyk7RV2AjBhkHII2IPMHqCP9xRpxdnqDn4OLtFZzs3jeCSWFdRJLkSFYAx5ksGjBPM5JrpTw0auJglkpqMnyyvLwszB0Kg4359a5jtfIyYzRK6lWGQeY/wD3I9c9K3p1JU5KUHZrgC07P8XYOLeY5Yj5mQ/5oAyUb/1VAz95fEOTY990T0msZTtLKa158195eBlHR11zIoBQFF2rUaIDjc3Vtv12mXH+9Q1tF2rzOl0a3tTX/wAdT/qy8VQBgAAelTHObbzZ9oYFAKAUBzfbxitvGwcR6bm3YuV1hAJVyzDIyPjQHIgTju59UpxxCSRrr5LKdatZSQq4twNaovghzyJUNk5oDpOIlpuD3oWSa4Zre4VTJAYpGJiYBRH3aE77DC7+tAZ9rOGSXBso0klhOuTMkQGpP8NKNyQQoJOOh32IODQFIIruWayjiiNsUt7i1mdVKpAqS2oLQagQdaxeAHkGDHOkggdB2K4aLdr6NIykfyvKA58Q+S2oLZO75YNlskltWSTmgLv8pw/60f7a/wA61248Sf2at+R+DIzdorQEg3UAIOCDKgIP41r1tP8AMiVdH4tq6pSfc/Q5/tFxuG4YQJLG0IAaVhIpDnOVhBB3XbUw6jSu4ZhXF6Z6QlSpdXRzlLety9X97iOeDxMXZ05eD9DR8tj/ANRP21/nXieqqflfgzT2Sv8Apy8H6ELiPHooSuo6lbILKQ2ny1AHOD51NRwdSqnbJrjlcuYXojEYlS2VZrc7q/Y7WyM5LmO5t5hE6uGR0Ok8iVIweqnfrWI054etFzVrNP5nPq0p05OE001ueR9DNPao0T6XeNJEbmucK41Dqh5EeRPLnWfdo13GorpNprxWXNbuZGbOGcRWaLvMaCMq6tzjZTh1Y8tiOfIjB5GtK+HlSqbGvB8U9Gu39gQO2lmZbOQqMvFiZP0oiHA+IBX41Y6MqqGJinpL3X2PIyVHbXiZePh5gUSma4jkRScBgql1yRyAJUn3GrvRuHUJ1lVdtmLTfC7s/qErlxw/s8ofvrlvlFxz1MPBH92BOUY9faPU1SrY5uPV0VsQ5avnJ7/LkC6qgDzyOfveJyWY3AvflUn6McEWgHzBl07fdr0jj1eBWIevV7C7XKV/lfxB6HXmwKA1XUGtdOSp2KsuNSMN1dc9Qd/98g1PhsRPD1VVhqvu3eDpuz/EzPFlgBKh0SqOQYAHI+6wIYejAHcGvpOFxMMRSjVho/lxRsWdWAKAo+1n5uD/AOXbf+ZKhraLtXmdHoz46n/jqf8AVl5UxzhQCgFAKAUAoBQCgFAKArD2dtDztbf9zH/Ko+pp/lXgXF0ji1/Vn/yfqQeJcBsYYpZmtIcIjOQI1ydIJwBjmeVaypUkrtI2XSeMWlWXizmLHgUKxqHhiZ+bHu1I1MSzac7hckgDoMCvnWIx1WrVlOMmk3kk7WW4j/iWM/Wn/wApepv/ACRb/wChD+7T+VQe01vzy8WP4ljP1p/8pepDv+zcMpUBVjUe0ERFL7jHixkDY8vOpqWOq075tvddt27i5hem8TQUm5OUno5Sk0tb5Xs326EPj1mtpELq3jCtAAZFXbvYQfnEf6xCkuCdwR6nNjB1pYip1FWV1PS+6W5rhnk0tV2I5levUrzdSrJyb4/eXYjb2Cv0msIShyEBi9RoOlcjplNJx5EVp0tRlSxUlLfn45v53Iip4zIU4g1sMgXvydyMbfNs/fn9aKJVPvHlV3Crawirv+ltrxS2fBtsHVNxKPv+4c4dhlQwwJB9LQeTY6jmPLGDXIWHqdV10c0tbbu3hfcwcB2LX/GxWr5LWHywJnc6XaFUP4M3wr0PST/y0q8f6vV37UpN/Qy0d1bXTC6lhc5yqyxch4dkdPXS4DZ8pRXBqUouhGrHi1Lt1T71l/8AU1JPEb6OCNpZWCooyT/wPMnlioaNGdaahBXbNoxcnZHnnYq+QS3F24Ml1dMe7gjw0gQNuT0jTIVdTEDEYPWvS9JUZOnDDxdqcFnJ5K9vm9XZXedtxmeXu8PM7vh1pJq72dgZSCAqk93Epx4F+sdhlzuegA2rgVqsLdXSXu8Xq3xfDkt3N5mpYVVAoD7YXHc3Ub8llxDJ5ZOTCx9Q5Kf9X0r0v+G8W41XQeks12rXxXkZR2dezMigIHGOHmZYwGA0TRScs5Ebh8fHGK0nDaS7UWsLiFRlJtXvGS8VYn1uVRQCgFAKAUAoBQCgFAKAUBQdsn+aij3+cmQbeUeZz8CItPxrm9L1eqwVSS4W8cvqYZVV85NRQEGDikUkjQh9Mq5yjAo+OWtQ2Na/eXI9anlh6kIKo1eL3rNdj4Pk8waeAXhlh0yEGWPMUw29tfCSR5NjUPMMK3xdLq6t4fC849jz+Wj5oycbxmyk4PL8otd7aRgJIW9lT0AP0QRkBunI5GBXbw1an0nT6mv8a0lx+96365O5LCPWe7vWnoSpeLwT8S4bOp8MkcyDOMo+MBW8jlivxGNjUUcLVpYOvSeqcX2rl4XNXGSTTOt43wiO7iMUgPPUrDZ42Hsuh6MP/wCcq4+FxVTDVNuHetzW9PkaHn/Y6SVOMyrcY75kaNmH+YUWMq+OmpE1fE8s4r0XSUac+joyo/CmmuV27rubsT7H8ra5nX9oZu7u+Hv9aSSE+6SPIH7can4VxsHHbw9ePBKXg/RsgOI45fScVvlt4Se5Vtj0CrtJMfxwPev1jXdwtGHR2Fdaovefnuj69/AuWVGF97PSeHcNgtI9MSLEnU9SfN2O7H1JrzNavWxE71G5P70W7uKbfEr+JdqYEdYopInmc4UaxoTbJaVgcKAPo+03IDqLFDo6rOLqTi1Fcs3yS+ui3jPUt7OUFQO8WRgBqYadz54HL3VTqxak3s2XeDfUYI3EomaJwnt6SUJGcOviQ/BgD8KsYSt1NeFTg1+4LntTxJjYRzQlsvLZsultJYSXVv4dXQMraTnbBOdq+oGxzF3ePKbdpTcmSW8eO4toJpY2i7u1uGSBNLpsPDIXBHee17OlQBa2EVzIbezuJZI8pPO4EmJ2jWZVghaWM5yqONbockhRqOokgQby+e1u0jje4lgS8iTSHeaTU9ldu8GpiWdRiGTxkhS2SQB4QLmHjzfKpXmjmt4YrQyESmPBCuS0gWN3xhR9IA+lAV/YDjk9xc3Bn71RNGk0UckckYiAeRDGmsDXhO5LMoI1u2+NNAd3QCgFAKAUAoBQCgFAcp2yMhnsgmnQGleTPPAj0DT65krh/wCIZRWDae9q3br6my2dl313GivBEYoCHxThUNwoWZA4Byp5Mp+sjDdD6gipqGJq0JbVN2+vJrR94OH4t2fvrOY3VrK0+wVgwzIVXkHH+dj63tbCu7h8bhMTT6ivFR4W0vy/L2aFuE6co7LVvv5C27dW95E9vdqYda6S48SAnkfNCDg75HrSfQ9fC1FWw72rZ23/AL/eRjqXF7UM7HD8a4Q9rLpY5B8Ucq+zIvMMhHl79j8DXdw2JjiKd13p7nwf3mWYyU0er9h+0PyyDxn56PCyDz+rIB5Ng/EEV5PpTA+zVbx+F6fVd3lY59SGxKxUSBF7QL0LQ597d2237C5+FXI7T6IfKXyuvqyVv+R3kL+1niI1QQrnWh74kHGPop/EE/AVN0BQezOo9Hl6m+GhdNsrOwthfNE3yUJArth7hwGYhdgsSkYwN+nMnxDAAt9KVsJGa6+8mtIrJdrfPy3GtfX3nnwOku/7OIpgDcXVzLJnOtmQgeiqynSvpmuXDp2pSdqVOMY8FfzVivfK336nwcI/J6lpoLe5thu0i20STRDmWZVGmVAOZXDczg1t7V7a7U5yhN6Jybi3wTvdN88jB19lDEFDQrGFYAgoqgMDuDtzGK41WVRvZqN3XG4JFRA+rQFpwCzSawgjkXKp3eBkjxW8gKHY52aNTjltjlX1LDS2qMJPfFeRsic3A4DcfKO7+eyratTDdY5IgSoOknRK65xyI+quJgZcV4PFche9U5QkqyO8ci556ZIyrrnqAd+tAYQcCgRYVWPAhcyp4mJDsrozsScyMRI+SxOSxJ33oDLiPBYJ9Xepq1IEbxMAVDhwpAIBGobjqMg5BIoCQ9khlWUr84isitk5CuULL5EEop38qAkUAoBQCgFAKAUAoBQHN9rNpLY9CZE+JTWP4RmuF/iKLeDvwkvqvqYZAzXgzB8zQDNARL7hkM356NJNsYcahzzyO3OpqWIq0v8ATk12ZAh3HZizdNBtodPTSgQj1DLgqfUGpodIYqMttVJX5u/yeQTa0OC7W9h5YIi9vI8kCHWYmOWj82Xowxz2DY+tXoej+l6daajVilN5XW/k+Hl2FmFdt+94lT2E4n3F9Ec+CQ903l48aD8H0/AmrnSmH67CyW9Zru1+VyXExvC/Aurm6z2hByAEkCZ5bC2OrPxLVRhTt0Rbir//ALy+hDb+TnxI/DLY8X4i8zKfk64JzkeEDEaehbGo/H0qSvUXRuDVNP335733aeBK5dVTSWp6tDCqKFUBVAwABgADkAOleSlNyk5Sd2yk8zKsAUBosbNIUEca6UXOFySBkk4GeQydhyAwBtUlWrOrLbm7v7++YN9Rg13M4jUuQTgchuSeQUDqSdgPMipKNKVWpGnDVuwOp4FaNDbQxtjWqKHxyLYy5H62a+pQgoRUVolY2J9bAo+1n5uD/wCXbf8AmSoa2i7V5nR6M+Op/wCOp/1ZeVMc4UAoBQCgFAKAUAoBQCgFAQONcNFxEU1aWBDI+M6GXkcbZHQjIyCRkZqKvRhXpunPRg5WbvYtpoXB+tGrSxt6goCVH6YX4868RiugMVSb6tba5a+Hpc1I0nGLdThp4lPkzqp/BiDXNlgMVHWnLwYM04pAeU0R90iH/monh6q1g/BmLoz+Wxf6iftr/OteqqflfgwbVlU8mB9xBrVxa1QMs1gHhfavhfya7miXwqDrjx0VvEuPLScr+pXvcBiOvw8Kks3o+1ZPx17y/Re3T2X2Ffc3TySPKzeN2dmIH19QcDyGGI9KsQpwhFQSyVku61vI36pbCieuf2f2qW9kmpkDyfON4h9LGkH9UD+NeP6WqSrYl2Tssl3a/Mp16ilPI6T5Un11/aFczq58GQ3AuU+uv7QpsS4MXNgYHkRWtmZBYDmR+NLMEVuJRZ0hw789CZkc+5Eyx/CrVHA4is7Qg33fXQFvwTg8jyCaddCocxRHBbV/qy4JGR9FBnHtHxYCey6I6IWEXWVM5v5clz4vuXPKR1FdwyKA5vtZepmGLVh1uLWQg5HhM6jUDyIyOnLbzqvWkslzXmdbo2jO06lsnCou/Ybt96l7ZXaTRrJGcowypwRkeeDvU0ZKSujm1qU6U3TmrNam+tiMUAoBQGMjhQSxAAGSScAAcyT0FAUq9rbQqXEuVBwSqSMBldQ5LyK7g8iOVAZDtXaGMSd74SwUHRJliysyhRpy2VUnYHYGgJR43b9x8o76PuP9TUNHtaMZ89XhxzztzoDTH2ktWjkkEy6YgDJkMGjB5F0I1KDjbI3oDbw3jkE7skTksoDFSjoQCSAfEBkZFAWNAKAUAoDU1uh5qp+AoDE2cZ/y0/ZH8qAjScDtm9q3hPviQ/8AFZuwYHs/a/ZYP3Mf8qXYPKP7b+BxxG1lijSJT3kbaVCgnwumyjyD71DXV1cnw8rSaPMoLPvXSIMMyMsYwG5uwQdPM1XhG8ln5lmcrRbt5ep+qF4VABgW8eBt7CVeu+Jzz7+TIfs8f7CUu+IPjcKgOxt4z/046XYNR4Fa/ZIf3UX8qXYPg4Fa/ZIf3UVLviCfEoUYVNI8gFA/gawDPWfqn+H86Aaz9U/w/nQDWfqn+H86Aoe1fZpL5Yg+VKODkYyVyNac9sgc+hAqGtQVW19x0+jelKmBcnFX2l89z7vIvYlCgKFwAMAbYAGwFTJWObKTk23qzZQwKAUAoDn+2q5gjDKzQd/H8oVFLsYgcnwqCWXWE1AD2NfTNASRfi4tp3SORRpdVLoUMmE9pVPi05OBqAzjI2IJA5rtE7RWnCW7xYDHNFqkkQssf+DuF8a6lO5IXmN2HuoCLwlXUW808cssUd3cSPL3UmWd0xHciDTrSIa5I8YOPC248dAb+PSmcXUyRSBZIo7SA904eZ9byE6dOpY1zgMwA9s8sEgdMsZ/KLNg6fkqjODjPeucZ5Zx0oDP+81n9qg/ep/Oouvp/mRe/hmM/Sn4P0Ph7U2f2qD94v8AOnX0/wAyM/wvG/pS8GfP702X2qD94v8AOnX0/wAyH8Lxv6UvBj+9Vl9qh/eL/OnX0/zIfwrG/pS8GfD2rsvtUP7xax19P8yM/wAKxv6UvBj+9dl9qh/bFPaKf5kP4Vjf0peDMD2vsvtUX7VPaKX5kZ/hGO/Sl4D++Fj9pj/GntFL8xn+EY79KR5//bBxSO7t4UgdHCShycsGzokTGCvLx5znmOXWoK+JjayzL2C6Dr1G9r3ZLS+j708n3Hn3YS01cUs0Yf5ytvv7AMo/7KULSldFLG0p0dqnNWaP07V05goBQCgFAKAUAoBQCgFAKAUAoBQCgFAKAUAoBQGn5JH9RP2RWNlcCTran5n4mQt1H0V/AUsjHWS4sdyv1R+ApZGNuXE+90vkPwFLIbUuI7oeQ/AUsNp8R3Y8h+FZsY2nxNF7eRQrqleONR9J2VFHxOBQXZTz9tbFeU2v1ijklH7SKR/GopVqcdZIkjSqS0TOJ/tD4iOJRxw2aXDzF/Cp+bQqFZmYhmABwOZ/5qCU6VbJO7XaXcPWr4RO3uqW/K/Ynqu45Ps52dvOHXttd3VrIsMch1EPCxy8cka4AffxOKzBqneUtCGq+t92ObuetL2+tfpCZf8ApM3/AI9VbLF0X+IieFrL8JOt+19k+B8pjUk4AkPdEnyAk0kmpo1IS+FpkUoSjqmi6RwRkEEHkRuK3NTKgFAKAUAoBQCgFAKAUAoBQCgFAKAUAoBQCgFAKA+MwAJOwHM0ByPFe30KZW3U3DfWB0w/vMHUPVAw91VquKp08m8+RYpYapUzSyOU4h2kvJ8hpu7U58MAMexzjL5MmR5qy+4VQnj6j+FW+f34F2GBgviz+RTiBdWrGX6u3ic+9j4j8TVOVSc/idy3GnGPwqxtrQ2Oi/s9ttd4742ihxy21Sttg+YWI/tjzroYKOTl98znY6Waidb2x4a1xZyxpu40yIOWWjdZFXPTUV0+5jVyUdpOPEpQlsSUuB5bG4YBhyIyOh/jyriuLTaZ3U01dGRrWxk+Wy90cxM8RznMTNHn9IKQH9zAipoYipD4W/MinQpz1R0PDe2l1FgSaLhfvYjk9TqQaD7tA99XafSD0mvAqVMCvwPxOy4H2rt7ohFYxykZ7qTCvtz07lZAPNCQK6FOrCorxdyjUpSg7SReVIRigFAKAUAoBQCgFAKA5PiPaSQXctpGVEzNEsJZG0LqQvIzNsrsArMIwwZsdBlgBKN1dXE0yQSRxRwMIy7xGUyyaFdtKh1CoocDmSW1Dw6csBy79uLjL5lt0ljhUrb6CXu5FmuYpFg8esBjCNOA2nWCc9QOkt+10CGdLi4hjkSV1SMuocqApHgzqbmdwKAg8F7Yu0KPMod5Le0eOOMYeWWeJ3ZFycY8OcnAVQxJwMgC97KX0k9pHJMFEpLhwnsgrI64HmPDzoC3oBQFJ2j7SxWYAbLysMrEmNR+82dkT7x9wycCo6lWNNXkSU6cqjtE834xxWa7OZ28HSFciIe8H86fvNttkKtcivjJ1MlkjqUcJCGbzZFqoWhQCgMXfGOZJICgDLMTyVQN2Y+VbQg5u0TWc4wV5aHoXY6CO1s5JJJEzqeS4YMGWNlABjJBIzGihT94MetdinDYioo4tWbqTcjOx7bW7wNM4eEJJHG4kAyvelRGzaSQFJbc52IbypCSmrxMTpyg7M5ztVwMLNNLbYkUNquIUIMkLuA+vQN9Lg6iOeSWGQTiviMPt+9HXzLOGxOx7stDnY3DAFSCCMgg5B9Qetc1pp2Z1L3MqAUBhJGGGGGRnO/mORHkR51lNxd07GHFNWZ0PAe109thJdVxD6nMyD0Y/nR6MdXPxHZa6NDH7qnj6lCtgt9Pw9D0XhvEYriNZYXDo3IjzGxBB3Vgdip3B2NdNNNXRzmrZMlVkwKAUAoBQCgFAKAo+J9m1nFyC7KZ+7KsuzRPEB3ciH6ysA3vFAYzcAkDyNDdPCJsGUBEbxaQhkiLD5tiFH1lyM4yTkDfwfgEdtIzRbIYYYVTmFWHvdJ1Hdie83J8vWgN/D+FrF32DkyyNITgAjUAMeuMUBV9n+x8VrJHLqMkkdtDbISMBViXSWAz7TdT0AAHXIGy24ZdQII4JYNALH5yJy2XdnPsuBjxY5dKjl1l/da++8uUZYRR/mxm3yaS+cWbe64h/q2n7mX+rWtqvFeD9SXa6P8Ay1P+Uf7TnO0Pae7t37kSWzyY8eiKT5oEZUsTIRqOxC4O2525169edFZtX7/UnoUsDVeUalv90f7ThwsuWZnV3Y5d2DFmPmx1fDHIDAAAGK5NSq6ktqR06ccFBWjGfiv7Q5kAJLRgDmSpAH/2rVZ6G7lhFun4r+0p7/jMePz8JYHbQTkHl0bFTKhUv8LLGCxOBTln7ts9pxa8LXb7CTZ8bVhjxyN10xOB8SwAJ93wFbezy32Xa0cvE4nDubdBSt2P78SYLhzg6SF8wuTj73eFNHvAf3VlQox+KV+z1KzqVZfDG3b6GEV8uoKrGMMMSSxZmuWVtikMmlQpcgD5tEXI3LHCtdpNLRbK56spVk3q9prhojsO19zHEsfDrZQkMIUyqvIcmji9Sfzjb5PgznWa0xVXZjZavyNsJR2pbT0RzeAYrwEZDfIcjzAuZtvjmoKLfUSt95IsVknXgSZLjvI0u45CLi1X5PdsjESIqlvk87n6SMu7ZBXxDO0ZxalKc6anDX7uVYRhGo6c9CNcuzMWKrrO5ePCFz5yR/m5GJ3LJ3RPUmqjxFOp/qR8Pv1LSoVKf+nLLgyKbxl9pGPuBz8Rui/tn31p1VN/DNd+RJ1018cH3ZmE/FFUfQzuSO9jYgDGSwjZ+7AyN5NA3AzW8cJJq7eXLMjljIrJLxyMTLcMA0YhYc/ESuR5AqXAPrk+6tJRoLJ7V+7yJIus8/dt97zODiilgkqmKQ8g3st+g48Le7n6Vo6TttRd1y9NUSKqr7MsmW3DuIS20newEBiRrRie7lA20vzwccnG4wOYypkw+JlRdt33oR18PGqr7/vU9U4BxuK7i7yPIwcOjYDxtzKuB13zkbEEEEgg124TU1eOhx5wcHaRZVsaigFAKAUAoBQCgFAKAUAoBQHOdtO0RtYwkWDPJkIDuEA9qVh1C5GB9IkDYZIhrVlSjtMlo0nVlZHll7ciGN5G1Mc6iebuzHHxZmIHxFcP3q089Wdn3aUMtEVF5xSeIBpPk6FvZhyxcnoNXI77EgYHPNT06VKbtHafPK333kNSrUgru3Znc0X0Lzdz3oKvLIAkeSBEqguz7c5MAjV0yMYOa3hKNNy2NEteL3dxrKLqJber3cFv7yxHFEiUh4pIiBvpidlHqrquCPXb1A5VA6Upu8ZJ9/0uSqpGKzVu762I07SEARzysSFKoWtwxB33AQuuAQTqC4yBnJAqwqKitqpGK8X9bEDrOT2abb8F87Evh/DGUHvHLliDljrIwMYQsMRDr4Rqz9KtJYqK/wBONuZtHDOWdSV+R0XBLdYYnvWUFYz/AIdGP56UssQmb6RRXcLqOdyW6ITPQg4p1Z62+RBXmpSVKGlyvXO5ZizMSzMebMxJY+m55dBgDYVz6k3OW0zoQgoRUUfYh4LnPJms0X1ZXupWHwUA1Zpr/LSfP0K1R/5iC5epC4JftbcRmmQFtKRd4ox84jBlZMdThdQ9VXpmt6VbYpwvpdr9zStQ25ztrZEziqiGd1jVVgYCWDxjunicakaORsLEOa6JCFBGzgFVrfEUIyldOzfz/c0w+InGOaul8v2MbqTulLSq8ajmzxsE+D40MPUEiqbw1VZW+pbjiaT3lPcTi8HdouYjnMrEqeWPmh7RJBxk4GD1zit4J0HtN58Fn4mJNVvdSy4+nqV3EbSO1UO8cgOcGS3JRsdGbGEI/SAxnHi3Y2YT634Zd0s/Aryg6XxR745eJIhvZCuJIZp4WH0ooWY55HKSYYfq59ahcIJ+61GXa/T6kqnK2abXYvX6Flwe7ibUiM4I37uTUHUegbfT8SByGKirQms5W7V+xLSnB5R8GXXDb+S2mWeL2gMOmcLKn1G9RklW+ifQsDnDYh0ZZ6b/AFNcRQVWPM9c4XxCO4iSaI5RxkbYI6FWB3VgQQQdwQRXdTuro4zVnZkqsmBQCgFAKAUAoBQCgFAKAj394kMTyyHCIpZjz2AycDqfSgPHru8eeV55Bh5Dy+oozojHooJ97Fj1rgYmt1s77lodvD0VThbfvI1zGCu66tJDAZxll3X05+dQxdnrqSyV1oROGWPdgvJhpm3d+f6q+SjkB/zUlWptPZXwrT1ZrThs5vN7/wBiHc3miRZHUtMy6IYFwWAY5LMeSk6Rk8gF675lhDajsxeSzb9PpxIpT2ZXeu5GFmBdR95cKNCM59omJgDswXkUAB3YEsSTsMCt5tUrQpavV7+w0pp1bzqablu7SdwiE4MrLpZwNK4x3cY9hMdDvqPqcdBVeq89hbvm979CekvxPf8AJbkTmAIYsGMa6Q+klS7N7ECN9Fm3JYewgZtvDUuHpJ/zJ6IixFV36uGr+RhxC5aSXXJgkxhFVRiOJUntmWONeijTz5nbPIASPEOrCfcRKgqU4W5m4mqBfIvD7sS26v4dLXkunfxNi3iCNg7jC94PeT510a9N06Cj4/fgc+jUVTEOXLI+WMBDSs3N3JxnkqgIv4hdWPvGqdSSailuX7l2Cau3vf7Ey0nadVtQAZIVd7ZttT5lmMtqSTjxIgK8gDEMnFX0lVpKL1t5bznNulWlJaXzKdOKASd3aBhLklwkkluEwcHvtODqyMaSCdtwKgiqtJXnJpLv8CzLqqjtGKbfd4mFyPlEgS8gjkcLlGYgEgfRSaNVOQWziVJOZOD0mjimo31W/c/vssQPCpuyyfigtn3RPcsyADJRzlcA48a5IC7gd7FgAkalTIVtJqNSO0veXzXr3/uSQlKnLZlk/k/QzitJICTCoMbbtDkAox5mJjtgn6JwOoxUDnGorTea0fHtJ1CUPhWW9cOwl3FssyKTqRhujcnQ8uv4EHYj0qKMnTbSzW/gyRxU0n/7RJh1aRqxqxvpzjPmAdx7q1dr5GyvbM6HsPxg29x3TH5mdgNzskvJSPIPsp+8EwPExrpYCv8A033HPxtH+ou89PrpnOFAKAUAoBQCgFAKAUAoDhP7S+IZMVqORxNJ7lPzSn0Lgtn/ANL1qljquxT2Vq/IuYOntT2nojja4x1j4zAAk7Abknp76ag5bjXH5e71RaY0bJRz45HAGWdU5KAOpz05cx0aOEhtbM82teC5XKNXEz2bxVk9OL5lqnDXOA5UAoA5TIZtsFcncA4yWJLMTzAAFQTxCbyWmnBc+b8iWnh3HV668Xy5Is1UAAAYA2AHQdAKqt53ZZSsVXF+Oxwq2k63UHIUFgmOr49n3HGScbcxYo4aU2r5Lz7CCtXUE7Zv71NVjC+uGSXZim6Z2BbYsc821so98xAwoAE9SanCUYaKxBTi4TjKWsr+JI7Q5WISD/KdZDjqoI1//XJ+FV8O/e2eKa9CxXXuqXB39Tff2zTDQGAiYeIr7TA/RB5KCPpb7EjbnWkJKnnbNG84ueV8jRauvgxgLGpCgDwnVOFGPclxGvvWr1R/yXHfZPxzKEF/OU1o218rFhPMEVmbkoJPuG9c6MXJpLedGUlFXZD4UXaJZDmN20uhG7RnPeBt9idbF8EY3xuBvYq1dmotn8OXaVqdLapva/Fn6G7jdqZpVuo3aGSbOsA60EsZCyKVJ3jddMijY7vy5VZr1U6cZWvF+K7GV6FNxm4XtJfPuNdrL3h0yqBLGQ2xJByCokQ88EFhg7jceRNKUdlXg8n92Zei75SWa+7okXMqpokbGlJI2JPILrUSZ+6YywI6qSOtZwzaqqxpiUnSdylt+NtG5jlhdVVFcMpMmlSOv02Cnw6sE8s+ZnqUYT9+m9Xppn5EdOtKHu1FoteReW86yKGRgynkQcg1TlFxdnkWoyUldGdYMmMseoEHIz1BwR5EHoQdwazGTi1JaoxKKkrM9Z7K8VNzaxyN7eCsmNvGh0tgdASMj0Ir0VOanFSW84E4OEnF7i3rc1FAKAUAoBQCgFAKAUB45xq8766uJehlZF9FiPdjHoSrP+vXExs9qq1wyOxg4bNK/Ei1ULRovbYSxtGSQGGDjng8x8RtW0JuElJbjWcdpOLOf4vDqkuFA3MMdvCvQGTUWwOmAASfJfSrdKVoRfNyfcVaivKS5JLvOlVcADngVSbu7lw+k0BU3c2qJZF0srMgYkAoFkkRWEY6sFJzL5nCbZZ76UKTcFnKzu+5lB7dVbbyjdZccyxu4wRkqX0nOkEqWG4ZQQRpJUkA9CQeYFVKNTYmnu39harQ242Wu7tIAu5Ecq+mSEvoSZDzDECMuhG2rI5ZwTg+dT16MFJqDzWdvnkRUa03FOayeV/lmZXhFrbv3eTgN3a55EgkKv3RucdBnoKjgnWqJPvN5tUabt3GVnYiGKKLKhQuhmbOASVdXON8d+kbE45Bqlp1esrSv+L7RFVp9XSjb8P2xekXEE0aEayjLjUDgkEDcbEZ6jbn1BFRbEqFROXElU41qb2eBv4ZdrLErLt0KnmrDZlI6EEYrSrBwk0ySnNSimiOJT3si4J5MAo1EN822wAznuoZUwOfeir1K0qKg96fmUKl41nU4NfNEtFRyHGCV1KCDyzjUp+KjY8iK572o3izoLZlaSNfFbUywSxjmyMB7yNv41mlPYmpcGYqR24OPEwtY+8aOcgg91p0kYI1lWbPqCoH41mb2U4c/UxFbTU+Ri9qY5e8iGzkCVByOdhIB9YdfMZ6gVlT2o7Mt2j+neYcdmW1Hfr6lhURKKA6v+zS80zTwEjxqsyjqSuI5D7sd1XW6PneDjwfmcvHQtNS4noVdAoigFAKAUAoBQCgFAaL647uKSQ8kRm/ZBP/ABQHidmpEaA8woyfM43P415uctqTfFnoIR2YpcEbq1Nj5QGDQgsrEeJQQPTVjO3LO3P3+ZrKbSsjFle5lI2ASAWIHIYBPoMkD8TWFa+bMvQqrriMrApHbyh22DPoCLnbUxDHOOeOtWI0oLOUlble/kQSqTeUYu/O3qZcMTvYpUkwQJHTw+HOk4LDHsknLehJ8qzXm+sU1rZM1oQ/luD0u0RGupW1p3qpFEwR52GGbkSoAIC7EAvkb8gK2UYK0tm7eaX35fMOUmmr2Syb+/M2y31uqCJD3xBBCReNiQwYE6dlGrBycAVjYqym5yy5vLkNqnGKhHPszKfjiSzmbvTpWGBnManIViMxgt9JvDqJGMbAczmejKFNLY/E0r8t5BWjKo3tfhV/Q7DZl3AIYbg8sEbg1z7WZf1Rzdna5hedMmRJJWicbNKgYtpY/TVtxk56EVdqVHtqMtGlfk+PcVIU0oOUdU3bmjpI0UZIAGrcnGM7AZPnsB+FUm3oy2ktTnHuTPDIV0jWZBEwGCwUnSWP0j3mnH3Wk57V0laGyt8bN9+qOc7ycnulf5aEhJiBaTqSEkCI6k5AEiDRjO4CvgAchqOAMmoJSctunLNq9n2MnjFQ2Zxyvr3ovqplsVgHysgUB9oC07IzaOIW5+uZIz7mjZ/+6NavdHytVa4opY6N6afM9ZrsHKFAKAUAoBQCgFAKAq+1Ns8tjdRxAmR7eVUAIBLNGwUAnYbkc6GVqea/kC8+yS/jF/UriexVuHzOv7ZS5j8gXn2SX8Yv6lPYq3Ae2Uh+Qbz7JL+MX9SnsVbgPbKQ/IN59kl/GL+pT2Ktw8h7ZS5j8g3n2SX8Yv6lPYq3Ae2UuZjLwK9CkraSlsHA1QjJxsPb23rMcDVurow8bStkR+GdlryKJU+SykjdmzD4mJLM35zqxJrarhK05N2+9xrTxVKMUrs22/Zm6RdK2kuMs3tRHJZizE/OeZNaywleTu15GY4ujFWVzOPs5dL7NnIM+RhH+z0eDrPXzMrF0Vp5EC67FXUneg20wWVkLgGEEhFVdOe82B0jfnzqWFCvGzSzWmfzIp16Mrpt565E2bs1dOpRrOUqRgjVEMjy2k5dMdRtUUcHXi7pZ9xK8XRas7ma9n7wbC0l/GH+pWPYq3DyM+2UjRedlruUaWtp9PVQ8QDejEPnHoCM9c1tDCVoaJfL1NZYqjJWbZHfsletJH/hJEii9lVMWWOnAyNeFVfLqRnbAzusNWUXldy1NHiaTkuCNq9kLruFh+SzaVVVB1Q6vBjS3t88gGsezV9vbtmbe00djYuyX+Qbz7JL+MP9So/Ya3A39tpcx+Qbz7JL+MP9SnsVbh5D22lzH5BvPskv4w/1KexVuA9spcx+Qbz7JL+MP9SnsVXgPbKXFj8g3n2SX8Yv6lPYq3Ae20iXwbgV2t1bsbaRAsqszFosAbhuTk8ielT4bC1IVFKSyzIMRiac6bjHU9TrqHOFAKAUAoBQCgFAKAUAoBQCgFAKAUAoBQCgFAKAUAoBQCgFAKAUAoBQCgFAKAUAoBQCgFAKAUAoBQCgFAKAUAoBQCgFAKAUAoBQCgFAKAUAoBQCgFAKAUAoBQCg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data:image/jpeg;base64,/9j/4AAQSkZJRgABAQAAAQABAAD/2wCEAAkGBxQSERQUExQWFhUXFxoYGBgYFxgYGBgeGhgXGBkYGBwcICggGB0mHBgeIT0hJSktLi4uGx8zODMsNygtLisBCgoKDg0OGxAQGywkICQsLDQuNC83LCw0Ly80LCwsLCwsMDQsLCwsNCw0LCw0NCwsLC80LDQsLCwsLDQsLCwsLP/AABEIAMsA+AMBEQACEQEDEQH/xAAcAAEAAgMBAQEAAAAAAAAAAAAABAUCAwYHAQj/xABGEAACAQMCAwUDBwkHAwUBAAABAgMABBESIQUxQQYTIlFhMnGBFCNCUlRikRUzcoKSk6HR0wcWJENTscGDsrNjc3Si8OH/xAAbAQEAAgMBAQAAAAAAAAAAAAAAAwQBAgUGB//EAD8RAAIBAgMEBwYEBAYCAwAAAAABAgMRBCExEkFRYQUTcYGRsdEUIjKhwfBCUlPhFSND0gYkM3KSsnPxY4Ki/9oADAMBAAIRAxEAPwD3GgFAKAUAoBQCgFAKAUAoBQCgFAKAUAoBQCgFAKAUAoBQCgFAKAUAoBQCgFAKA5PjnaG5i+WvFFC0dpHrOt3DviHvSAApA8udATn7SqnyjvFx3TxogXd5WkiR1RF6sS2APjtg0BDse0808dsIYUM80InkVnIigU7DUwUkszZVRgZ0yHPhwQM7/it9G9svdW2Z2EeDJJ4HFvJM4OEwVBiZQRzyp23oDTxPtNPAZmeKEx28cTTfOuHJcMWEIKYYjGykgsdtqAn9qO0gtDCoQyPK4yoONEQZe9mb7qhgPVmUdaAvqAUAoBQCgFAKAUAoBQCgFAKAUAoBQCgFAKAUAoBQCgFAKA5u64BLLBxFHdA92roukNpRTD3KFs7sfpHGOeByyQMrHswFvpLuRtZwohT6MZ7pY5JP02C6c9FyPpGgIXDOzl1bKvcSw6mgihkLozBTEXxJGARqyJCNLEYIBzzFAXnEOGtI9o2ofMTGRsjds288O2Ngcyg/A0BznaTsg9zcSuI7b5xYxHcOX+UW7Jq8UQVQcgkMCJF3G4oCRxTsQl091JcMWeWLuIjqfEcejHiQMqu3eFn5Y9nGOdAdBPfLBCr3Dqvsq7b6dRwM5x4V1dTgVrKairsmoUKleWxTV3w7PPsJoOeVbEOh9oBQCgFAKAUAoBQCgFAKAUAoBQCgFAKAUAoBQCgFAKAUAoBQCgFAKAxkjDAhgCCMEEZBB5gjrR5mYycXdanPNZS2WWtw0tvza3z44/MwE8x17s/AjlVfZlTzjmuHp6HVValjfdrtRqbp7n/v/uXfxLnhvEY501xMGHI9CpHNWB3Vh5GpoTUldHPr4epQnsVFZ+fNPeuaK+/7SRoxSMNNIpwypjSh8nc+FSPq5LY+iaqYvpDD4VfzZZ8NX4epBcqpuKXUn00hB6RrrcfryDSf3deer/4mle1GH/L0XqLkWSJn9ua4Y/8AvPHn3iIqvwxXMqdO42f47diXoYuan4dEfaTV+kWb/uJqq+ksY/6svFg+pw+NfZXT+iWX/tIouk8Yv6svFgzjgK+zLOp/9+VgPcrsyj8KsQ6bxsPx37Un9ASY7+6T2Zw+/KaJTt5Ax93j3kGuhS/xNWX+pBPsuvUzcmwdp2X8/Ayj68R75B7xgSb+iEDzrtYfp3CVnZvZfPTx08bC5eWN9HMuuJ1dc4ypBAI5g45EeR3FdhNNXRkkVkCgFAKAUAoBQCgFAKAUAoBQCgFAKAUAoBQCgMJ5lRSzsFVQSzMQAANySTsB60B5x2jmMrPPbq8IYaSUWTXcAHIMqIQVTAIB9vDb6eR81jOl6fXdXQfbK6XhubXH/wBnVwFfrv8ALV7Onna7UXH/AGN6PloyP2Rui0bRtG0ehjpUgjCMSQBkDYHI9wFec6RppTU073Wb5/uSdN4SnRqQnSacWs7W1WT00vk+25fVzziCgMXlUAsSAFzkk7DHPJ6YxWVFtpJZsHySVVXUSAu25O25wP4mijJuyWYM6wBQCgNLW3j7xGaOXl3iYDEDOAwIxIu/JgR5YO9XsF0jXwj/AJcsuD0++wF1wjtASyw3ACyHZHXaKU+S5JKPtnQScjkWwce36O6Vo4xWWUt69OKMpnQV0zIoBQCgOU7ado5LcxR26a5C6M48kLhQvoXbwj3NVbEVnCyjr9+Z2+iejqWIU515Wik0u212+yKzfcdHw+8SaJJYzlHUMp9D5+R6YqeMlJJo5NajOjUlTmrNOzJFbEQoBQCgInE+JR28feSsVXKrsrMSWIVQFUFiST0FAQpe1FqsaSd7qV3Ma6Ekdi6hiyFEUsGAVsgjbBzQGuftZapGJXaRU8XiNvceHQAWL+DKAA5y2MjOORoCTZcfgl0aGbLsUUPHJGWIQyHAdRtpBOeWx60BttOMQyuESQMx7wgYO4iZUkIJGCAzqMjbegNljxGKYyCJw/dSGKTG+l1CsyH1AYZ8uXMGgJVAKA+MwAJJwBuSelAcVxG8N44Y5FupzGn+qQciZx1Uc1X9Y76dPkem+mL3w9F5fifHkuXF79NNdXmZ15UCgPlAKA5rtC4hFwhbSt1GwQ9BMV7sqMnmykMABzSQ9a6uDTrOEkrum1f/AG3vfueXekYJnbGXTasBzaSFAP05o1/2JPwqDo+N8Qm9yk/CLMlvNKqglmCjzJAH4mqUIyk7RV2AjBhkHII2IPMHqCP9xRpxdnqDn4OLtFZzs3jeCSWFdRJLkSFYAx5ksGjBPM5JrpTw0auJglkpqMnyyvLwszB0Kg4359a5jtfIyYzRK6lWGQeY/wD3I9c9K3p1JU5KUHZrgC07P8XYOLeY5Yj5mQ/5oAyUb/1VAz95fEOTY990T0msZTtLKa158195eBlHR11zIoBQFF2rUaIDjc3Vtv12mXH+9Q1tF2rzOl0a3tTX/wAdT/qy8VQBgAAelTHObbzZ9oYFAKAUBzfbxitvGwcR6bm3YuV1hAJVyzDIyPjQHIgTju59UpxxCSRrr5LKdatZSQq4twNaovghzyJUNk5oDpOIlpuD3oWSa4Zre4VTJAYpGJiYBRH3aE77DC7+tAZ9rOGSXBso0klhOuTMkQGpP8NKNyQQoJOOh32IODQFIIruWayjiiNsUt7i1mdVKpAqS2oLQagQdaxeAHkGDHOkggdB2K4aLdr6NIykfyvKA58Q+S2oLZO75YNlskltWSTmgLv8pw/60f7a/wA61248Sf2at+R+DIzdorQEg3UAIOCDKgIP41r1tP8AMiVdH4tq6pSfc/Q5/tFxuG4YQJLG0IAaVhIpDnOVhBB3XbUw6jSu4ZhXF6Z6QlSpdXRzlLety9X97iOeDxMXZ05eD9DR8tj/ANRP21/nXieqqflfgzT2Sv8Apy8H6ELiPHooSuo6lbILKQ2ny1AHOD51NRwdSqnbJrjlcuYXojEYlS2VZrc7q/Y7WyM5LmO5t5hE6uGR0Ok8iVIweqnfrWI054etFzVrNP5nPq0p05OE001ueR9DNPao0T6XeNJEbmucK41Dqh5EeRPLnWfdo13GorpNprxWXNbuZGbOGcRWaLvMaCMq6tzjZTh1Y8tiOfIjB5GtK+HlSqbGvB8U9Gu39gQO2lmZbOQqMvFiZP0oiHA+IBX41Y6MqqGJinpL3X2PIyVHbXiZePh5gUSma4jkRScBgql1yRyAJUn3GrvRuHUJ1lVdtmLTfC7s/qErlxw/s8ofvrlvlFxz1MPBH92BOUY9faPU1SrY5uPV0VsQ5avnJ7/LkC6qgDzyOfveJyWY3AvflUn6McEWgHzBl07fdr0jj1eBWIevV7C7XKV/lfxB6HXmwKA1XUGtdOSp2KsuNSMN1dc9Qd/98g1PhsRPD1VVhqvu3eDpuz/EzPFlgBKh0SqOQYAHI+6wIYejAHcGvpOFxMMRSjVho/lxRsWdWAKAo+1n5uD/AOXbf+ZKhraLtXmdHoz46n/jqf8AVl5UxzhQCgFAKAUAoBQCgFAKArD2dtDztbf9zH/Ko+pp/lXgXF0ji1/Vn/yfqQeJcBsYYpZmtIcIjOQI1ydIJwBjmeVaypUkrtI2XSeMWlWXizmLHgUKxqHhiZ+bHu1I1MSzac7hckgDoMCvnWIx1WrVlOMmk3kk7WW4j/iWM/Wn/wApepv/ACRb/wChD+7T+VQe01vzy8WP4ljP1p/8pepDv+zcMpUBVjUe0ERFL7jHixkDY8vOpqWOq075tvddt27i5hem8TQUm5OUno5Sk0tb5Xs326EPj1mtpELq3jCtAAZFXbvYQfnEf6xCkuCdwR6nNjB1pYip1FWV1PS+6W5rhnk0tV2I5levUrzdSrJyb4/eXYjb2Cv0msIShyEBi9RoOlcjplNJx5EVp0tRlSxUlLfn45v53Iip4zIU4g1sMgXvydyMbfNs/fn9aKJVPvHlV3Crawirv+ltrxS2fBtsHVNxKPv+4c4dhlQwwJB9LQeTY6jmPLGDXIWHqdV10c0tbbu3hfcwcB2LX/GxWr5LWHywJnc6XaFUP4M3wr0PST/y0q8f6vV37UpN/Qy0d1bXTC6lhc5yqyxch4dkdPXS4DZ8pRXBqUouhGrHi1Lt1T71l/8AU1JPEb6OCNpZWCooyT/wPMnlioaNGdaahBXbNoxcnZHnnYq+QS3F24Ml1dMe7gjw0gQNuT0jTIVdTEDEYPWvS9JUZOnDDxdqcFnJ5K9vm9XZXedtxmeXu8PM7vh1pJq72dgZSCAqk93Epx4F+sdhlzuegA2rgVqsLdXSXu8Xq3xfDkt3N5mpYVVAoD7YXHc3Ub8llxDJ5ZOTCx9Q5Kf9X0r0v+G8W41XQeks12rXxXkZR2dezMigIHGOHmZYwGA0TRScs5Ebh8fHGK0nDaS7UWsLiFRlJtXvGS8VYn1uVRQCgFAKAUAoBQCgFAKAUBQdsn+aij3+cmQbeUeZz8CItPxrm9L1eqwVSS4W8cvqYZVV85NRQEGDikUkjQh9Mq5yjAo+OWtQ2Na/eXI9anlh6kIKo1eL3rNdj4Pk8waeAXhlh0yEGWPMUw29tfCSR5NjUPMMK3xdLq6t4fC849jz+Wj5oycbxmyk4PL8otd7aRgJIW9lT0AP0QRkBunI5GBXbw1an0nT6mv8a0lx+96365O5LCPWe7vWnoSpeLwT8S4bOp8MkcyDOMo+MBW8jlivxGNjUUcLVpYOvSeqcX2rl4XNXGSTTOt43wiO7iMUgPPUrDZ42Hsuh6MP/wCcq4+FxVTDVNuHetzW9PkaHn/Y6SVOMyrcY75kaNmH+YUWMq+OmpE1fE8s4r0XSUac+joyo/CmmuV27rubsT7H8ra5nX9oZu7u+Hv9aSSE+6SPIH7can4VxsHHbw9ePBKXg/RsgOI45fScVvlt4Se5Vtj0CrtJMfxwPev1jXdwtGHR2Fdaovefnuj69/AuWVGF97PSeHcNgtI9MSLEnU9SfN2O7H1JrzNavWxE71G5P70W7uKbfEr+JdqYEdYopInmc4UaxoTbJaVgcKAPo+03IDqLFDo6rOLqTi1Fcs3yS+ui3jPUt7OUFQO8WRgBqYadz54HL3VTqxak3s2XeDfUYI3EomaJwnt6SUJGcOviQ/BgD8KsYSt1NeFTg1+4LntTxJjYRzQlsvLZsultJYSXVv4dXQMraTnbBOdq+oGxzF3ePKbdpTcmSW8eO4toJpY2i7u1uGSBNLpsPDIXBHee17OlQBa2EVzIbezuJZI8pPO4EmJ2jWZVghaWM5yqONbockhRqOokgQby+e1u0jje4lgS8iTSHeaTU9ldu8GpiWdRiGTxkhS2SQB4QLmHjzfKpXmjmt4YrQyESmPBCuS0gWN3xhR9IA+lAV/YDjk9xc3Bn71RNGk0UckckYiAeRDGmsDXhO5LMoI1u2+NNAd3QCgFAKAUAoBQCgFAcp2yMhnsgmnQGleTPPAj0DT65krh/wCIZRWDae9q3br6my2dl313GivBEYoCHxThUNwoWZA4Byp5Mp+sjDdD6gipqGJq0JbVN2+vJrR94OH4t2fvrOY3VrK0+wVgwzIVXkHH+dj63tbCu7h8bhMTT6ivFR4W0vy/L2aFuE6co7LVvv5C27dW95E9vdqYda6S48SAnkfNCDg75HrSfQ9fC1FWw72rZ23/AL/eRjqXF7UM7HD8a4Q9rLpY5B8Ucq+zIvMMhHl79j8DXdw2JjiKd13p7nwf3mWYyU0er9h+0PyyDxn56PCyDz+rIB5Ng/EEV5PpTA+zVbx+F6fVd3lY59SGxKxUSBF7QL0LQ597d2237C5+FXI7T6IfKXyuvqyVv+R3kL+1niI1QQrnWh74kHGPop/EE/AVN0BQezOo9Hl6m+GhdNsrOwthfNE3yUJArth7hwGYhdgsSkYwN+nMnxDAAt9KVsJGa6+8mtIrJdrfPy3GtfX3nnwOku/7OIpgDcXVzLJnOtmQgeiqynSvpmuXDp2pSdqVOMY8FfzVivfK336nwcI/J6lpoLe5thu0i20STRDmWZVGmVAOZXDczg1t7V7a7U5yhN6Jybi3wTvdN88jB19lDEFDQrGFYAgoqgMDuDtzGK41WVRvZqN3XG4JFRA+rQFpwCzSawgjkXKp3eBkjxW8gKHY52aNTjltjlX1LDS2qMJPfFeRsic3A4DcfKO7+eyratTDdY5IgSoOknRK65xyI+quJgZcV4PFche9U5QkqyO8ci556ZIyrrnqAd+tAYQcCgRYVWPAhcyp4mJDsrozsScyMRI+SxOSxJ33oDLiPBYJ9Xepq1IEbxMAVDhwpAIBGobjqMg5BIoCQ9khlWUr84isitk5CuULL5EEop38qAkUAoBQCgFAKAUAoBQHN9rNpLY9CZE+JTWP4RmuF/iKLeDvwkvqvqYZAzXgzB8zQDNARL7hkM356NJNsYcahzzyO3OpqWIq0v8ATk12ZAh3HZizdNBtodPTSgQj1DLgqfUGpodIYqMttVJX5u/yeQTa0OC7W9h5YIi9vI8kCHWYmOWj82Xowxz2DY+tXoej+l6daajVilN5XW/k+Hl2FmFdt+94lT2E4n3F9Ec+CQ903l48aD8H0/AmrnSmH67CyW9Zru1+VyXExvC/Aurm6z2hByAEkCZ5bC2OrPxLVRhTt0Rbir//ALy+hDb+TnxI/DLY8X4i8zKfk64JzkeEDEaehbGo/H0qSvUXRuDVNP335733aeBK5dVTSWp6tDCqKFUBVAwABgADkAOleSlNyk5Sd2yk8zKsAUBosbNIUEca6UXOFySBkk4GeQydhyAwBtUlWrOrLbm7v7++YN9Rg13M4jUuQTgchuSeQUDqSdgPMipKNKVWpGnDVuwOp4FaNDbQxtjWqKHxyLYy5H62a+pQgoRUVolY2J9bAo+1n5uD/wCXbf8AmSoa2i7V5nR6M+Op/wCOp/1ZeVMc4UAoBQCgFAKAUAoBQCgFAQONcNFxEU1aWBDI+M6GXkcbZHQjIyCRkZqKvRhXpunPRg5WbvYtpoXB+tGrSxt6goCVH6YX4868RiugMVSb6tba5a+Hpc1I0nGLdThp4lPkzqp/BiDXNlgMVHWnLwYM04pAeU0R90iH/monh6q1g/BmLoz+Wxf6iftr/OteqqflfgwbVlU8mB9xBrVxa1QMs1gHhfavhfya7miXwqDrjx0VvEuPLScr+pXvcBiOvw8Kks3o+1ZPx17y/Re3T2X2Ffc3TySPKzeN2dmIH19QcDyGGI9KsQpwhFQSyVku61vI36pbCieuf2f2qW9kmpkDyfON4h9LGkH9UD+NeP6WqSrYl2Tssl3a/Mp16ilPI6T5Un11/aFczq58GQ3AuU+uv7QpsS4MXNgYHkRWtmZBYDmR+NLMEVuJRZ0hw789CZkc+5Eyx/CrVHA4is7Qg33fXQFvwTg8jyCaddCocxRHBbV/qy4JGR9FBnHtHxYCey6I6IWEXWVM5v5clz4vuXPKR1FdwyKA5vtZepmGLVh1uLWQg5HhM6jUDyIyOnLbzqvWkslzXmdbo2jO06lsnCou/Ybt96l7ZXaTRrJGcowypwRkeeDvU0ZKSujm1qU6U3TmrNam+tiMUAoBQGMjhQSxAAGSScAAcyT0FAUq9rbQqXEuVBwSqSMBldQ5LyK7g8iOVAZDtXaGMSd74SwUHRJliysyhRpy2VUnYHYGgJR43b9x8o76PuP9TUNHtaMZ89XhxzztzoDTH2ktWjkkEy6YgDJkMGjB5F0I1KDjbI3oDbw3jkE7skTksoDFSjoQCSAfEBkZFAWNAKAUAoDU1uh5qp+AoDE2cZ/y0/ZH8qAjScDtm9q3hPviQ/8AFZuwYHs/a/ZYP3Mf8qXYPKP7b+BxxG1lijSJT3kbaVCgnwumyjyD71DXV1cnw8rSaPMoLPvXSIMMyMsYwG5uwQdPM1XhG8ln5lmcrRbt5ep+qF4VABgW8eBt7CVeu+Jzz7+TIfs8f7CUu+IPjcKgOxt4z/046XYNR4Fa/ZIf3UX8qXYPg4Fa/ZIf3UVLviCfEoUYVNI8gFA/gawDPWfqn+H86Aaz9U/w/nQDWfqn+H86Aoe1fZpL5Yg+VKODkYyVyNac9sgc+hAqGtQVW19x0+jelKmBcnFX2l89z7vIvYlCgKFwAMAbYAGwFTJWObKTk23qzZQwKAUAoDn+2q5gjDKzQd/H8oVFLsYgcnwqCWXWE1AD2NfTNASRfi4tp3SORRpdVLoUMmE9pVPi05OBqAzjI2IJA5rtE7RWnCW7xYDHNFqkkQssf+DuF8a6lO5IXmN2HuoCLwlXUW808cssUd3cSPL3UmWd0xHciDTrSIa5I8YOPC248dAb+PSmcXUyRSBZIo7SA904eZ9byE6dOpY1zgMwA9s8sEgdMsZ/KLNg6fkqjODjPeucZ5Zx0oDP+81n9qg/ep/Oouvp/mRe/hmM/Sn4P0Ph7U2f2qD94v8AOnX0/wAyM/wvG/pS8GfP702X2qD94v8AOnX0/wAyH8Lxv6UvBj+9Vl9qh/eL/OnX0/zIfwrG/pS8GfD2rsvtUP7xax19P8yM/wAKxv6UvBj+9dl9qh/bFPaKf5kP4Vjf0peDMD2vsvtUX7VPaKX5kZ/hGO/Sl4D++Fj9pj/GntFL8xn+EY79KR5//bBxSO7t4UgdHCShycsGzokTGCvLx5znmOXWoK+JjayzL2C6Dr1G9r3ZLS+j708n3Hn3YS01cUs0Yf5ytvv7AMo/7KULSldFLG0p0dqnNWaP07V05goBQCgFAKAUAoBQCgFAKAUAoBQCgFAKAUAoBQGn5JH9RP2RWNlcCTran5n4mQt1H0V/AUsjHWS4sdyv1R+ApZGNuXE+90vkPwFLIbUuI7oeQ/AUsNp8R3Y8h+FZsY2nxNF7eRQrqleONR9J2VFHxOBQXZTz9tbFeU2v1ijklH7SKR/GopVqcdZIkjSqS0TOJ/tD4iOJRxw2aXDzF/Cp+bQqFZmYhmABwOZ/5qCU6VbJO7XaXcPWr4RO3uqW/K/Ynqu45Ps52dvOHXttd3VrIsMch1EPCxy8cka4AffxOKzBqneUtCGq+t92ObuetL2+tfpCZf8ApM3/AI9VbLF0X+IieFrL8JOt+19k+B8pjUk4AkPdEnyAk0kmpo1IS+FpkUoSjqmi6RwRkEEHkRuK3NTKgFAKAUAoBQCgFAKAUAoBQCgFAKAUAoBQCgFAKA+MwAJOwHM0ByPFe30KZW3U3DfWB0w/vMHUPVAw91VquKp08m8+RYpYapUzSyOU4h2kvJ8hpu7U58MAMexzjL5MmR5qy+4VQnj6j+FW+f34F2GBgviz+RTiBdWrGX6u3ic+9j4j8TVOVSc/idy3GnGPwqxtrQ2Oi/s9ttd4742ihxy21Sttg+YWI/tjzroYKOTl98znY6Waidb2x4a1xZyxpu40yIOWWjdZFXPTUV0+5jVyUdpOPEpQlsSUuB5bG4YBhyIyOh/jyriuLTaZ3U01dGRrWxk+Wy90cxM8RznMTNHn9IKQH9zAipoYipD4W/MinQpz1R0PDe2l1FgSaLhfvYjk9TqQaD7tA99XafSD0mvAqVMCvwPxOy4H2rt7ohFYxykZ7qTCvtz07lZAPNCQK6FOrCorxdyjUpSg7SReVIRigFAKAUAoBQCgFAKA5PiPaSQXctpGVEzNEsJZG0LqQvIzNsrsArMIwwZsdBlgBKN1dXE0yQSRxRwMIy7xGUyyaFdtKh1CoocDmSW1Dw6csBy79uLjL5lt0ljhUrb6CXu5FmuYpFg8esBjCNOA2nWCc9QOkt+10CGdLi4hjkSV1SMuocqApHgzqbmdwKAg8F7Yu0KPMod5Le0eOOMYeWWeJ3ZFycY8OcnAVQxJwMgC97KX0k9pHJMFEpLhwnsgrI64HmPDzoC3oBQFJ2j7SxWYAbLysMrEmNR+82dkT7x9wycCo6lWNNXkSU6cqjtE834xxWa7OZ28HSFciIe8H86fvNttkKtcivjJ1MlkjqUcJCGbzZFqoWhQCgMXfGOZJICgDLMTyVQN2Y+VbQg5u0TWc4wV5aHoXY6CO1s5JJJEzqeS4YMGWNlABjJBIzGihT94MetdinDYioo4tWbqTcjOx7bW7wNM4eEJJHG4kAyvelRGzaSQFJbc52IbypCSmrxMTpyg7M5ztVwMLNNLbYkUNquIUIMkLuA+vQN9Lg6iOeSWGQTiviMPt+9HXzLOGxOx7stDnY3DAFSCCMgg5B9Qetc1pp2Z1L3MqAUBhJGGGGGRnO/mORHkR51lNxd07GHFNWZ0PAe109thJdVxD6nMyD0Y/nR6MdXPxHZa6NDH7qnj6lCtgt9Pw9D0XhvEYriNZYXDo3IjzGxBB3Vgdip3B2NdNNNXRzmrZMlVkwKAUAoBQCgFAKAo+J9m1nFyC7KZ+7KsuzRPEB3ciH6ysA3vFAYzcAkDyNDdPCJsGUBEbxaQhkiLD5tiFH1lyM4yTkDfwfgEdtIzRbIYYYVTmFWHvdJ1Hdie83J8vWgN/D+FrF32DkyyNITgAjUAMeuMUBV9n+x8VrJHLqMkkdtDbISMBViXSWAz7TdT0AAHXIGy24ZdQII4JYNALH5yJy2XdnPsuBjxY5dKjl1l/da++8uUZYRR/mxm3yaS+cWbe64h/q2n7mX+rWtqvFeD9SXa6P8Ay1P+Uf7TnO0Pae7t37kSWzyY8eiKT5oEZUsTIRqOxC4O2525169edFZtX7/UnoUsDVeUalv90f7ThwsuWZnV3Y5d2DFmPmx1fDHIDAAAGK5NSq6ktqR06ccFBWjGfiv7Q5kAJLRgDmSpAH/2rVZ6G7lhFun4r+0p7/jMePz8JYHbQTkHl0bFTKhUv8LLGCxOBTln7ts9pxa8LXb7CTZ8bVhjxyN10xOB8SwAJ93wFbezy32Xa0cvE4nDubdBSt2P78SYLhzg6SF8wuTj73eFNHvAf3VlQox+KV+z1KzqVZfDG3b6GEV8uoKrGMMMSSxZmuWVtikMmlQpcgD5tEXI3LHCtdpNLRbK56spVk3q9prhojsO19zHEsfDrZQkMIUyqvIcmji9Sfzjb5PgznWa0xVXZjZavyNsJR2pbT0RzeAYrwEZDfIcjzAuZtvjmoKLfUSt95IsVknXgSZLjvI0u45CLi1X5PdsjESIqlvk87n6SMu7ZBXxDO0ZxalKc6anDX7uVYRhGo6c9CNcuzMWKrrO5ePCFz5yR/m5GJ3LJ3RPUmqjxFOp/qR8Pv1LSoVKf+nLLgyKbxl9pGPuBz8Rui/tn31p1VN/DNd+RJ1018cH3ZmE/FFUfQzuSO9jYgDGSwjZ+7AyN5NA3AzW8cJJq7eXLMjljIrJLxyMTLcMA0YhYc/ESuR5AqXAPrk+6tJRoLJ7V+7yJIus8/dt97zODiilgkqmKQ8g3st+g48Le7n6Vo6TttRd1y9NUSKqr7MsmW3DuIS20newEBiRrRie7lA20vzwccnG4wOYypkw+JlRdt33oR18PGqr7/vU9U4BxuK7i7yPIwcOjYDxtzKuB13zkbEEEEgg124TU1eOhx5wcHaRZVsaigFAKAUAoBQCgFAKAUAoBQHOdtO0RtYwkWDPJkIDuEA9qVh1C5GB9IkDYZIhrVlSjtMlo0nVlZHll7ciGN5G1Mc6iebuzHHxZmIHxFcP3q089Wdn3aUMtEVF5xSeIBpPk6FvZhyxcnoNXI77EgYHPNT06VKbtHafPK333kNSrUgru3Znc0X0Lzdz3oKvLIAkeSBEqguz7c5MAjV0yMYOa3hKNNy2NEteL3dxrKLqJber3cFv7yxHFEiUh4pIiBvpidlHqrquCPXb1A5VA6Upu8ZJ9/0uSqpGKzVu762I07SEARzysSFKoWtwxB33AQuuAQTqC4yBnJAqwqKitqpGK8X9bEDrOT2abb8F87Evh/DGUHvHLliDljrIwMYQsMRDr4Rqz9KtJYqK/wBONuZtHDOWdSV+R0XBLdYYnvWUFYz/AIdGP56UssQmb6RRXcLqOdyW6ITPQg4p1Z62+RBXmpSVKGlyvXO5ZizMSzMebMxJY+m55dBgDYVz6k3OW0zoQgoRUUfYh4LnPJms0X1ZXupWHwUA1Zpr/LSfP0K1R/5iC5epC4JftbcRmmQFtKRd4ox84jBlZMdThdQ9VXpmt6VbYpwvpdr9zStQ25ztrZEziqiGd1jVVgYCWDxjunicakaORsLEOa6JCFBGzgFVrfEUIyldOzfz/c0w+InGOaul8v2MbqTulLSq8ajmzxsE+D40MPUEiqbw1VZW+pbjiaT3lPcTi8HdouYjnMrEqeWPmh7RJBxk4GD1zit4J0HtN58Fn4mJNVvdSy4+nqV3EbSO1UO8cgOcGS3JRsdGbGEI/SAxnHi3Y2YT634Zd0s/Aryg6XxR745eJIhvZCuJIZp4WH0ooWY55HKSYYfq59ahcIJ+61GXa/T6kqnK2abXYvX6Flwe7ibUiM4I37uTUHUegbfT8SByGKirQms5W7V+xLSnB5R8GXXDb+S2mWeL2gMOmcLKn1G9RklW+ifQsDnDYh0ZZ6b/AFNcRQVWPM9c4XxCO4iSaI5RxkbYI6FWB3VgQQQdwQRXdTuro4zVnZkqsmBQCgFAKAUAoBQCgFAKAj394kMTyyHCIpZjz2AycDqfSgPHru8eeV55Bh5Dy+oozojHooJ97Fj1rgYmt1s77lodvD0VThbfvI1zGCu66tJDAZxll3X05+dQxdnrqSyV1oROGWPdgvJhpm3d+f6q+SjkB/zUlWptPZXwrT1ZrThs5vN7/wBiHc3miRZHUtMy6IYFwWAY5LMeSk6Rk8gF675lhDajsxeSzb9PpxIpT2ZXeu5GFmBdR95cKNCM59omJgDswXkUAB3YEsSTsMCt5tUrQpavV7+w0pp1bzqablu7SdwiE4MrLpZwNK4x3cY9hMdDvqPqcdBVeq89hbvm979CekvxPf8AJbkTmAIYsGMa6Q+klS7N7ECN9Fm3JYewgZtvDUuHpJ/zJ6IixFV36uGr+RhxC5aSXXJgkxhFVRiOJUntmWONeijTz5nbPIASPEOrCfcRKgqU4W5m4mqBfIvD7sS26v4dLXkunfxNi3iCNg7jC94PeT510a9N06Cj4/fgc+jUVTEOXLI+WMBDSs3N3JxnkqgIv4hdWPvGqdSSailuX7l2Cau3vf7Ey0nadVtQAZIVd7ZttT5lmMtqSTjxIgK8gDEMnFX0lVpKL1t5bznNulWlJaXzKdOKASd3aBhLklwkkluEwcHvtODqyMaSCdtwKgiqtJXnJpLv8CzLqqjtGKbfd4mFyPlEgS8gjkcLlGYgEgfRSaNVOQWziVJOZOD0mjimo31W/c/vssQPCpuyyfigtn3RPcsyADJRzlcA48a5IC7gd7FgAkalTIVtJqNSO0veXzXr3/uSQlKnLZlk/k/QzitJICTCoMbbtDkAox5mJjtgn6JwOoxUDnGorTea0fHtJ1CUPhWW9cOwl3FssyKTqRhujcnQ8uv4EHYj0qKMnTbSzW/gyRxU0n/7RJh1aRqxqxvpzjPmAdx7q1dr5GyvbM6HsPxg29x3TH5mdgNzskvJSPIPsp+8EwPExrpYCv8A033HPxtH+ou89PrpnOFAKAUAoBQCgFAKAUAoDhP7S+IZMVqORxNJ7lPzSn0Lgtn/ANL1qljquxT2Vq/IuYOntT2nojja4x1j4zAAk7Abknp76ag5bjXH5e71RaY0bJRz45HAGWdU5KAOpz05cx0aOEhtbM82teC5XKNXEz2bxVk9OL5lqnDXOA5UAoA5TIZtsFcncA4yWJLMTzAAFQTxCbyWmnBc+b8iWnh3HV668Xy5Is1UAAAYA2AHQdAKqt53ZZSsVXF+Oxwq2k63UHIUFgmOr49n3HGScbcxYo4aU2r5Lz7CCtXUE7Zv71NVjC+uGSXZim6Z2BbYsc821so98xAwoAE9SanCUYaKxBTi4TjKWsr+JI7Q5WISD/KdZDjqoI1//XJ+FV8O/e2eKa9CxXXuqXB39Tff2zTDQGAiYeIr7TA/RB5KCPpb7EjbnWkJKnnbNG84ueV8jRauvgxgLGpCgDwnVOFGPclxGvvWr1R/yXHfZPxzKEF/OU1o218rFhPMEVmbkoJPuG9c6MXJpLedGUlFXZD4UXaJZDmN20uhG7RnPeBt9idbF8EY3xuBvYq1dmotn8OXaVqdLapva/Fn6G7jdqZpVuo3aGSbOsA60EsZCyKVJ3jddMijY7vy5VZr1U6cZWvF+K7GV6FNxm4XtJfPuNdrL3h0yqBLGQ2xJByCokQ88EFhg7jceRNKUdlXg8n92Zei75SWa+7okXMqpokbGlJI2JPILrUSZ+6YywI6qSOtZwzaqqxpiUnSdylt+NtG5jlhdVVFcMpMmlSOv02Cnw6sE8s+ZnqUYT9+m9Xppn5EdOtKHu1FoteReW86yKGRgynkQcg1TlFxdnkWoyUldGdYMmMseoEHIz1BwR5EHoQdwazGTi1JaoxKKkrM9Z7K8VNzaxyN7eCsmNvGh0tgdASMj0Ir0VOanFSW84E4OEnF7i3rc1FAKAUAoBQCgFAKAUB45xq8766uJehlZF9FiPdjHoSrP+vXExs9qq1wyOxg4bNK/Ei1ULRovbYSxtGSQGGDjng8x8RtW0JuElJbjWcdpOLOf4vDqkuFA3MMdvCvQGTUWwOmAASfJfSrdKVoRfNyfcVaivKS5JLvOlVcADngVSbu7lw+k0BU3c2qJZF0srMgYkAoFkkRWEY6sFJzL5nCbZZ76UKTcFnKzu+5lB7dVbbyjdZccyxu4wRkqX0nOkEqWG4ZQQRpJUkA9CQeYFVKNTYmnu39harQ242Wu7tIAu5Ecq+mSEvoSZDzDECMuhG2rI5ZwTg+dT16MFJqDzWdvnkRUa03FOayeV/lmZXhFrbv3eTgN3a55EgkKv3RucdBnoKjgnWqJPvN5tUabt3GVnYiGKKLKhQuhmbOASVdXON8d+kbE45Bqlp1esrSv+L7RFVp9XSjb8P2xekXEE0aEayjLjUDgkEDcbEZ6jbn1BFRbEqFROXElU41qb2eBv4ZdrLErLt0KnmrDZlI6EEYrSrBwk0ySnNSimiOJT3si4J5MAo1EN822wAznuoZUwOfeir1K0qKg96fmUKl41nU4NfNEtFRyHGCV1KCDyzjUp+KjY8iK572o3izoLZlaSNfFbUywSxjmyMB7yNv41mlPYmpcGYqR24OPEwtY+8aOcgg91p0kYI1lWbPqCoH41mb2U4c/UxFbTU+Ri9qY5e8iGzkCVByOdhIB9YdfMZ6gVlT2o7Mt2j+neYcdmW1Hfr6lhURKKA6v+zS80zTwEjxqsyjqSuI5D7sd1XW6PneDjwfmcvHQtNS4noVdAoigFAKAUAoBQCgFAaL647uKSQ8kRm/ZBP/ABQHidmpEaA8woyfM43P415uctqTfFnoIR2YpcEbq1Nj5QGDQgsrEeJQQPTVjO3LO3P3+ZrKbSsjFle5lI2ASAWIHIYBPoMkD8TWFa+bMvQqrriMrApHbyh22DPoCLnbUxDHOOeOtWI0oLOUlble/kQSqTeUYu/O3qZcMTvYpUkwQJHTw+HOk4LDHsknLehJ8qzXm+sU1rZM1oQ/luD0u0RGupW1p3qpFEwR52GGbkSoAIC7EAvkb8gK2UYK0tm7eaX35fMOUmmr2Syb+/M2y31uqCJD3xBBCReNiQwYE6dlGrBycAVjYqym5yy5vLkNqnGKhHPszKfjiSzmbvTpWGBnManIViMxgt9JvDqJGMbAczmejKFNLY/E0r8t5BWjKo3tfhV/Q7DZl3AIYbg8sEbg1z7WZf1Rzdna5hedMmRJJWicbNKgYtpY/TVtxk56EVdqVHtqMtGlfk+PcVIU0oOUdU3bmjpI0UZIAGrcnGM7AZPnsB+FUm3oy2ktTnHuTPDIV0jWZBEwGCwUnSWP0j3mnH3Wk57V0laGyt8bN9+qOc7ycnulf5aEhJiBaTqSEkCI6k5AEiDRjO4CvgAchqOAMmoJSctunLNq9n2MnjFQ2Zxyvr3ovqplsVgHysgUB9oC07IzaOIW5+uZIz7mjZ/+6NavdHytVa4opY6N6afM9ZrsHKFAKAUAoBQCgFAKAq+1Ns8tjdRxAmR7eVUAIBLNGwUAnYbkc6GVqea/kC8+yS/jF/UriexVuHzOv7ZS5j8gXn2SX8Yv6lPYq3Ae2Uh+Qbz7JL+MX9SnsVbgPbKQ/IN59kl/GL+pT2Ktw8h7ZS5j8g3n2SX8Yv6lPYq3Ae2UuZjLwK9CkraSlsHA1QjJxsPb23rMcDVurow8bStkR+GdlryKJU+SykjdmzD4mJLM35zqxJrarhK05N2+9xrTxVKMUrs22/Zm6RdK2kuMs3tRHJZizE/OeZNaywleTu15GY4ujFWVzOPs5dL7NnIM+RhH+z0eDrPXzMrF0Vp5EC67FXUneg20wWVkLgGEEhFVdOe82B0jfnzqWFCvGzSzWmfzIp16Mrpt565E2bs1dOpRrOUqRgjVEMjy2k5dMdRtUUcHXi7pZ9xK8XRas7ma9n7wbC0l/GH+pWPYq3DyM+2UjRedlruUaWtp9PVQ8QDejEPnHoCM9c1tDCVoaJfL1NZYqjJWbZHfsletJH/hJEii9lVMWWOnAyNeFVfLqRnbAzusNWUXldy1NHiaTkuCNq9kLruFh+SzaVVVB1Q6vBjS3t88gGsezV9vbtmbe00djYuyX+Qbz7JL+MP9So/Ya3A39tpcx+Qbz7JL+MP9SnsVbh5D22lzH5BvPskv4w/1KexVuA9spcx+Qbz7JL+MP9SnsVXgPbKXFj8g3n2SX8Yv6lPYq3Ae20iXwbgV2t1bsbaRAsqszFosAbhuTk8ielT4bC1IVFKSyzIMRiac6bjHU9TrqHOFAKAUAoBQCgFAKAUAoBQCgFAKAUAoBQCgFAKAUAoBQCgFAKAUAoBQCgFAKAUAoBQCgFAKAUAoBQCgFAKAUAoBQCgFAKAUAoBQCgFAKAUAoBQCgFAKAUAoBQCg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http://montessoriself.ru/wp-content/uploads/2014/11/STROENIE-DEREVA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 descr="Картинки по запросу берез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0"/>
            <a:ext cx="3143272" cy="3996222"/>
          </a:xfrm>
          <a:prstGeom prst="rect">
            <a:avLst/>
          </a:prstGeom>
          <a:noFill/>
        </p:spPr>
      </p:pic>
      <p:pic>
        <p:nvPicPr>
          <p:cNvPr id="5" name="Picture 2" descr="http://www.ooo-normal.ru/d/53513/d/image_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3286124"/>
            <a:ext cx="3619525" cy="2714644"/>
          </a:xfrm>
          <a:prstGeom prst="rect">
            <a:avLst/>
          </a:prstGeom>
          <a:noFill/>
        </p:spPr>
      </p:pic>
      <p:sp>
        <p:nvSpPr>
          <p:cNvPr id="16386" name="AutoShape 2" descr="data:image/jpeg;base64,/9j/4AAQSkZJRgABAQAAAQABAAD/2wCEAAkGBxITEhUUExQVFhUXFx0ZGRgXGRsbGBsfGRwZGxgaGB4bHCghGxolHBgYITIhJikrLi4uGCAzODMsNygtLisBCgoKDg0OGhAQGywkHyQsLCwsLCwsLCwsLCwsLCwsLCwsLCwsLCwsLCwsLCwsLCwsLCwsLCwsLCwsLCwsLCwsLP/AABEIARQAtwMBIgACEQEDEQH/xAAcAAABBQEBAQAAAAAAAAAAAAAAAQIDBAUHBgj/xAA3EAACAQMDAgQEBQIHAQEBAAABAhEAAyEEEjFBUQUiYXEGE4GRMkKhsfDB0QcUI1Ji4fEVcoL/xAAYAQEBAQEBAAAAAAAAAAAAAAAAAQIDBP/EACARAQEBAAICAwADAAAAAAAAAAABEQIhEjEDQVETYaH/2gAMAwEAAhEDEQA/AO4UUUUC0UUUBRRRQFFFFAUVFc1KLMmIjv1498mKreK3EFrcciRtOOWIUZkYO6JkYNA3xLU7HtHHmO3P/JkBA9Yk/wD81bt3tzMBELgn16j6Y+/pXLviH4kubFm4paxfDC3cVhe8rNsY8Bl27QeCRnrWv8BfEd6+WQlPzESBJLMxZj5hwZ8oGZ+tTe017+imoIAEk+piT9sU6qoooooCiiigKKKKAooooCiiigSiiigWiiigKKKKAooooKPjGjN22yqYaDt4iSCBOJA9v1rmuu8c1WiVtLdB6G3cMgEgyzLuGQZGCcEYjgdM8X1vybLXMnaJwCfvHT16VzHxvx7w/WK7Mbq3gh2AAEEknaMGCVk9pEc4FSpXnPGPGbesdrl5SrMVClI2qRtDlpBMbQ/fJGDUvwk4tN835b3Etk/hbZt6qxcwNpPlncM89J87cVkdlMKZMq3lJ7Bv9p+uIipNOmNpOIZdohuZ2xOJJIHX9qzv6w7TpfjDbbT54T5zWw2xCOW48xO0A5PPlAE5IFel0lxiBI6c8SesCML2nNco+AvA7F15ui4wJgKIa2rLG75jDKPOYPRlgk8dctWlUQoAHoI/attw+iiiiiiiigKKKKAooooCiiigSiiigKWkooFopKWgKKJrO8btXik2TDDoW2gjt2njP9JBC7fAIKkjzAiDme+JyK4V/iN4EunuiGVzck8CQMAcYyP6V7PXfHenuKEvfPsXbbDzKF8rqCCczgHBEHDEV5pxo7uLjqpm2Fe5vZym0mE3JKB5Qb4IlvLk1N1m9uZanUvunoD9M8dOMYrb0xXaCR5gI84jv0+4zTPFiVuldiqm87eT5ZhY3AEwBgnPWBWXrNR58XIjkZg45ESPpWcZruHwH4zaRURrcXnMG5wGXaDPA42wAB2ky0n0/jPxTYseUMHuHAVTMEiVDRkA8zHANcD8J8Wuh0hn3CCsknbxGzk/7RHpXQvgPSXhqTNoFwVZmeVdIUSU2s3lcmP+UscTtrU1ZXTvD9QXTce/+0jtxu59xirNQJfm4ySMAGOuZmfSNv61LvExImJjrHf2qtnUUUUBRRRQFFFFAUUUUCUUUUBRRRQFLSUtB534r1Fy0u8AXLcjejKTA4ZscrHQxBgzyK8m/wAVXbN1ijG/psSCCSonbJ3HdnbAkyeoJIJ9T8dWb5sf6MmcOsnKnEAd5PYz2OK4TqPE2R2XaTk85I7is3WeVeg+JNRZu3HKugtkH5YChRubbhoXcpiCSSZ2sAc48xrN2nf5lq8q7oIFm7uUCVYK7TkYkAzJU8EVM15LvlxuI7CfU/8A6g8+lTWbdtEYMhLFSsgDkwBJIJC5aSDnAxiJ5fqRQ8S8Rv3V3XSzbIAJJIUEyB2WTJ+tYZslvNGJ55rV1ll1S7BOxUXG3cMsAv8A+G/FDdpHWs/R6xVul/MwJ6wCeOeRSLj0HwloDeuBNu+TIhgIPf8Ac+wPqK+gddqbWj0gN+NiqqNt7EBTt6wB9YFc0+F/GNHpdKLlth/mDdLlTbDFSYDhTuHkZSq4JiZivP8AxP8AF+r1oBKQgwFBAEwN0fmMkTn0q6np7vw74qt73ZGd3uMuxnUCFEIu4gtBwxJCyc9IB9t4LcIWGdLjMSzMnAgCZkz1ECMD2r5/+HSzXEcyc4DAMDH5QvvMYOehrtnw/pGu7r3zCtt2BW0VXcAoAUuQxBmCwERDD0hF416mikFLWmhRRRQFFFFAUU12AGaKBaKKWgSilooCmu4ESQJMCep7D1p1Zvj9q09opdK+b8ILbZb8oB7yR0PtQaDrIivnv4/8JFrVXflXIQPlnPmyDIH5mEgjdEDEmvR2Pja9otUbd9rt5VEFZkhgp2gyYHJnmYB5Feh8d0/h2otm6LZdUthnRBBjzMLbbZIb5i+YQTBMyKjPtxrSW3tjDySZCgBgP1M464irh1RxPsx6jv0ipvFnF1V+Wp2s24At/qESQCSi7UlSPL6cZrGvwSASqwOrZ+8ZP061ixlvO9prYEPvDHjAmABII42yZxBPMV59tOQ6qxlAm0EKoKxkFoEtx+IzMgcQKW1qiYAjjMsDMY56VLcR2YRAXGQRPsRP1mno2rb2nDC3bA3XH7qVAGBO6APzEyYOOImj/I39PdFrVW7lufMZIkr3SJG76n+6Pqbtgpch/KwuKWWFbYfUjdBjH1rT8Y+NtTqLBW5btOtwQ1wrJlckqQYQ5AhR0zmas9Kzl1gW6EjfbAh1JgOASTDEbhI24iZkTxXT/hTxh72pVl2qgCg/6l65ONzQGIKwAqnG3yjnpyfQeEX9QVVLV9ifwwvlmJiT6KTH1rsnwL8Ma20qi7fZbYVCqrtnIDFCSphQ0iARJEkGa1hI6HRVe/qVthd7YONxgcKWJY4AEKafp74cSsx0MQD6juPWq2looooCiiigZeWRET6UlSGigSlpKBQLTLt0KJYwO/8Af09afTbhABkwIye3rQIl0EkAzET9cj6VHrNJburtuIrr2YSPsa5x458QjROz6W98wMVBRthUBSx2oFG4L5jyFwZUmIrOs/4s3bbqbqq9v8LhBnk+ZTMTkCDgx0qanlE3x78EWbdtWsCbpZfKogAEnc2PwgsyiTgBQAO/h9N8J3n0h1HzRZXfkuwW3skoWmRLSrmB+Veu4CvWeO/4g29SkKUG6RksGQERJQ2380SZRgeOYg4vhvh+r8VuAs6Oti3uVTKqhPlVFEQdsBpyPeamo8XF60CgDXLbkhHRWAeIJKllBIyPSSM8E0tVbJztK+5k+5ruPxRo9TptLYXZZvWLaj/TeFkW1lVdixDABEPQeUDI45D4jqbfzbpZQGb8It4tkdhCr5YwDHc5xKjDtGDxOen9q0tBdnrjpxiM5HUVSa6/KAxLRAkZPQxk/wAxV/Tab5iyFG6W5O0CIMRwTIwOeKzSxp3/AAfU30S4ArpuZQiMJEAGfTkc5gGAQCat2PhbU2tP8x7bKrCQVIeRHmnaxmNuRGIMx1gLPpbzIxAuWyR+FTBHrO2f2nvimXviG8OX3lcCQHUDAEEzGBB49qamuz/BGuuWrQtPbe2VabrXJYlmCkBRg7mHAG49SMidfxT4x01r5ifMHzFEQRgEjyk5/DMz2gzFcL0XierMGw9xnEmS22MQSpZoPlEQDMAAcRVpPANRtNzV/OtAsEXaobPLfN825PKAwJWCODxNmrtew8N8e1WtZW1Fq81h7gZBYH5hMCWEBBBBDEST1HPV9JaCqAN3fzsWb6kk/vFc/wDgr4M+UouD/LuQwZLrWwxZcwUZXBU8Guhq2BuiT+/WP1rSw+im23DCQQR3GRTqqig0UhFBUv6gNbJUk5jEgz9YIxRXj/i7Qaq2Wu6a+6mFGwGQcxLbiBMRz2wM4Km2fSa90KWkFLVUtFIKWg4t/iX4C1sm4loIC3lCMxduhaAWxkDpluDOPCWlZVAupIE7cIepaTzIJJ7/AGr6V8W0dp1LXLe+ARgwwB/FBkRxzIxXD/ibU2GJt6bSrb+Y0m65MnIJVBO1QIC/m59ZqVix4+7q7YEBQciAJ9wMepqxa1tldxFotdbd5jcdEEyFAVCsQc5JGKuaPTWQr/OIZlYbVjbgzuJKkMCOPqOOmdqPA7ahVLMHLHB/FiMMIET2wRzOYrAq3dbqSqW2vuyZUbjKqJG5RM7RP9Y5rSvX7a7VYKQBE/iEEZ/FOCQKoNp7ahR1DboBkKYgjzA465mo9TeBAgCPsB2gD70NaR1oKgBhxyQBkdsU63qYbOMk4GM+o5JJPHT3rzrahgQFP34+lTbzABOw9zkH/b7D1zTxTFrWOZM7I6iYPf6k981Gvht4MNyOgbhnBVYicmIHI+4rHe4zGWJPqataZz3jHUmrmNY9a3gl+0lu5dQGzdHkfejq2JK4aVP5TMRB5r1/wbd8QZkU2vn2AEH+owLBSOU3GSVVzIWYIjkY5rpda6ERPdYyVMyIMYM9a3fB/iTU23YW2IZsmCd0nPTM9cetTUjv1yzptErXZ2AjIztJjLbVxuxJYDuTXhx8ZjWnaxs20R5zcKAghsM07mWIlVXPUqOfE/FvjOq1xttdCm2qwXQAKNxMqx7ymB/2T7r/AAi0aW1Zla0S5yCCboifzDAHp1gcYrWruug+EahHtKUYusYaGE+27J/WrtIBRWmi0lFMuXAokkADqaDm3+JHjzaa4RbA3MoyZIywLex8q/pjg0V7fxXR2nXebVq5mf8AUjb0E8HtRUvG31WbK0xTqYKdVaLS1G7wCTOBOASfoBk1Uva8FN9t7Zzjc0AmD5Z/K3uDGcUD/FdSLdssTtHEwWjvgEE/TPpXB/HdXaAba4uO7ebYCe3DMohMfgOQe0Z6Xr/irS3UezqbfVhDLxgkSJLAjI3LPE9YrmPiPw3bdUOn3ncCWuO4S2jiDsUNG6JCglhMznpm1mvM6vVqhkFlM5QgYB6BgxnEH8I5PMCrGk8ZW3/qIFZxIQs5DJMguAGAkgkeYRkGqur0kb9uGcLO6QMGS31IH2NQNZuC20lZ4O2ACvIJmOvSKiJtf4l81Ud3Luo2gmNwCwFEdQJx1wc8VlXdTubuMdIGBzHQVEAT78zVdxmritC4ibJDCe0HIBzmhHX8Jhh0nn6dqo2m5zwOvHtVuxaODtVhEkEiR9JoLj6RIA2kYyxJxHSI6+lV7ehi4qlhDbYYjA3REj74PSpVc4C+VR3xHueTVzRanzGCDOGIBAgERMDOe/pU9Jr1d74FVRd2aq0QLauil4dg+QyhiJAAYZ/FsM7ZFeWbT3FDQQ5UnKmQw6Ed/wDutBHRYJ2mCYkKR5snnEEyfelNxM7QEkZYHkyYJWSBE8DsOtTU3Wh4LeMKl5Wa3IlVIUsedoYgkrJA5xg9FjuXwgirpbYW38tYwuPuSCZMzk5PWuFeG3rMzcUBhlLp+ZgQvlCfhZoBMHEtyBFer1H+IGq3qbdzcqrt2/Ky/YsAfKxmDt428ZkWXFnTrl7XW1bYW88SFElomOBn/wAPY1OjSAcieh5+tc/+GNbp1UXb7XrusugSGRkPIRFAnYFwMsc810CtStlqj4mCyMiwXx5SYxIn9Jo8SYQOSRnaDB9/vHf9a8J4r8cW23IA9q9G1Q2J5G4eXcOZjy/pS3EeR1vxBd0lp9LeW+iPcZwQWPlmVW3vjyzn2jqTRUXx58WabXacMiMuoS5AMYKwMyPY4kxJ+hXO8sc+Vd6pJpJpK6upxrlHx34cdLcN20WVGbcV2D5R5xJYgQrEfh6mum6/WC0m9h5Qc5Agd84qp8/T6pDtdWAMTg7SQDww2ltp6gx96lSxwDVeKneNw3HEySMdpkRHoelU9T4iYO1mBMFo/DI79+ter+I/gdU+bqFQ3EFxkWyHIckTm4fxTMQqxOI5E88ezdWUYTGIUyAeokYJ9prOMYt2vFGZ5tgK3CncQBjmOhx961/Dtbo0Nz51o6lYKqJKsT/vIyAeByYic15I2GXo24mFgTzyMdcjHrVvQ6R1CuHA5lGB5B4iQI5zM44orYFjRsS5VrIVRCht9xyZ8xZoW0iwBCgkg4jMVfELOmu3CbNu4o8xMuXLScMxxBxMDrOTSXVVgYChmOC3HSc/zNSwiCDcKqQNwX8L7cgMs5zME96aa8ze07KJIxJE+oqINFeju3bLWyjYfhZXcAOvXByTNUr11JI2hgoxInt3yParq6pgOwk/hEc+vEd/pWvpbwa3KqASMxn74xMcTWedZGIxEAZAH2PFC31PErPQnAj25xSi1qNSYgeYdWM++M49qgsanMA84nM+sVPYFtT+ZmKnHee8Dy8Uf5i0W3MpDckhiP7/AKVEaHzyolS7L65H7DNS6PxBRG3ygGRzI9o4PrWf/lr6lQwuW5UsGadm1fzbhjbwCZwWHem6TRaq+6rtZvOFJBBA3Mq/i45YCZiSKYmOg+B/EbPqPmkqxJWA+LY2AKDAIkjEDOWJrs/hN5mtKzEknMn17eVcfSvCfAnwBbtBbuoXe8FSlxVKzjzKOhEEZ59MV0JFAAAEAYAH6VZG4wfjO8EtFyLjQJC2gC5jnkEAZ5xHrXHPFNXYvJvKXX1JOeqlVGGbqIhjtEzPOcd/u2lb8QB9xXPP8UdAyWd9ixbRQ433ZG7zeUqqRBUhsk8dsTVs1LHF9Xc3GedoAEDGZMmeTnn1opmofdOM9Yx9cfaKK4yk5Y+sJomoDqFDBSwDNJAnJjmB1iR96k3V3aZXxbpxc0txSLhnIFsbmkZGMY+orheqS5aJUh0DgEqdyhuoLD8w6iu1fFHjp0ib3t/MtGAYUkgYB3flzmP2Nc++MPEdLrd729TaRVwRcRw0AflK7mbp5IA8w9YxWeUeTX4o1CkKr7lGSpCspILEFwwhssfxTyOwirqvHXub/m27O1yrDaoVhH5fLGG5JGfXtR8S8JUbXtyEYxuYbVkcjbLtz3J9qgW2+4f6iPEShPPYDoaiJ7fijKx+WsORC/LUDaDglex/5D1zk1RXVFF2MtxoON0Y4gYkCIP3q7d1mwFR5Y6RkZ4nmovkfNBH4QYMmSxA6LJxJ7nvTRS/z7lTLKoX8scz6VBb8RfI3Y7dD6etbFzQIAilp2g9ACR2PMQT+9UV0QKrbXILbnuED1AifT9ferLF6QveW4ACVHrGZnnGBjGAMeuapuCPLMx2yPpVrU2rYcqICzgg7j1zPbP6CgaVRkuAOkiJjt3q6qpT3uREcxmrMpB5j0H6/wDVIFtkde3T16Gmiol1gZBII69c1o+F3E/CxAmCC0QO5BPBwOsf11/DvCgLX+YtXbTMtsu9u7iP9wXcCrHhNrYYNIiNwxrdyyxAe04htz/LYfhxIQRECG9BNUdy+CPiDS37K6fUOou2oCMwGxZVRCMRCjzbdrRM7fQem8P8B0ekc3LTLbk5WQVJHlwOd8QsjJgTJmfl7T3wpjkDjEEj0PIrYUL+IBixyCxMxmQwM9gdywYkHmppru/iX+JujTetom4ywAYhCTzk58vWYzivPa34+vXitpAoVyXDklFKf7CTtMKwYEg5iATmuT//AE7xUjzm2VKmdzLgAsAQv19B963vAG06J8xjbuEbSBDkzJHmEbYGPxdRipbU2voHwXWi7aVt6ORhjbjaG6jBP71l/F+svG01vTLbZyYO/awA6+UzPPbvg8FPhzxhG0zXFACj8KhRbxAUZYhSSRzMdK8r8T/EFnUWywe7bKN+Ez8ssCYB24LAgNHpzBMy/Jx45LVcY1Z8xEFSDBHGesjp7R9qKPGNS1y691rnzSWy0RJYkzxA7wO9FTL9Mu//ABf41b+TCXFOQfLJcEdVgRI9x715Hw//ABBv2oXNyX3NvGSJlguPKYnvnjGKoarUL+a7bU/8mA/civN3zaDki9aZuAFKgeuJJPvNXa1y17z4i+ORqbRS1bdJkE7+R+YFQI+9cy1124TCwfcAftj9qk+WZLJ5jGV3HjvB5n3qprXvi3OxYJAlPNE42mMgzAjvRj2zbqsHKE/iOdg3H7c1o6Tw6Ie24cdNwAiD2z1pvhPz1fAKyCpkKWkiR+IEhTg/pTrmjvQFFwkAwwgKBjmT0/6paq1f1CqfOFmBMTHlMjsR/wCelQP4s20wMdZH6+/96zPFCEO0S3UsTJPuBxTbd9GIDCBt5ZjyOOKZDGlZ1Ku0C2MzyWA4jgTmr+wNBIUQOPxcYiKzUbYnlCnnIUQesZ8xgftVa9dZMnAI4GP2xTBpXPD7c/MeAT+WAV4+kGlcK9n5Y8uABjcBHE+sdelZa33bjzLjMHy+pPSrlxLiSFXcJjcOSTB4Bnr6jNBLqPDEYwp2kc7V54GRPpx3pjeF29oAMBZlgPMzHpPAHOOkU3Su8b3MKCRtnMiZx9/tVm34mrQCTt6E+kZOPT9adnba8D8XFu3tFpXQ2jbYEgKw/wCQUfiMg4MFvNyaz7upAQILabQxYMMM0g4J6gAtHbc3eqep8URMDM5OI+uZqJdSjEOWgwfMdp7emKnZtQ6fTWi0hGKmckkrjmOpzjPem6lWnatoAHE52jPpge1Si4V27JJgztgD39femhixncQevePbgVRFpGuWTgMOZ2tHMrxnBBIzyDXoPDfFBu3OqcTG0EGV2+YAR9QOayLOr4ABaDkgA8nqen3pzaplMEY7jg9Rn+lY58fKGvU//ddUVPIbSGQhEKxB3QyiC2e5qzr/AIiFxxdt2bVqR50VZRyR5mZWwDGJ5yczmvG39aQuRBIx1x7mq3+Y3DH6iT9yK8/L4/ytceR9/SJvY74BP4iD5TzGBJHTHcUUqWAZBuGf0/fvSV0nPPv/ABcjOKr0/pU+l0QbLbgs8gTyDH0rdPjF2YL9fzRH7U+7qXJ2iCTzGf6R9cV6LbGbWfZ0d1M22Ugckkj6EcRHarNzxCB5io9BOR6YkVLflJIOe7Ex6DH9v71jahHJO+4ADk5kekVn2z7SnxWZ59v2E8/+1Fd17nCyBOf6cVm3Qo9v3qJLxUyK1jWNi4zuADEAdTx39qzNZpmQzO5f9w49qa2odsSYmQOgpUQ5wT6U9LIiFwmBOK2LOpIthXHlIgyIj2jNU9DqUQw9se/WensParGq1do8IecmZGO00qLWn1tsCFXbHG0HPoe89zUy+IA+Y+WScRjrWHe1ZBi2x2wPepNL4g48rHcCOD0jimGNRL1iIInaxI6jJkmG9zzNQ67WBFi0m1TwwY/UZxnt61U1GCNwUTmRjHGIpo0atw4E5zxn2phhtlBcMSQ3TrJ7U2/bKSCCIwQZgkGJ4wff1qRPB7hn8IHQkgBvb/uo7nzmA3Fzt8o3EkCPygntnAop1jaYORBE5wJ4I+tb3hvhPzSGuOqgq8tKYZbbOu4ttUBiu3zEc89aw9PZuAgrII4IxGP5M8zWzo9RcUbWQXPXGRtIjjLCSdx4PQ1m7vR19rni2h/yzhZDKFRt0KRLA71EEhwCIwSPXNZmo05bNpZgQwlRnM464P0q3rdSskBSVZdsFpUAEFdmNyxHf8xqhavEGZj6RHtwKz2tz6Ov6K4TubqOOWPsOfuMVXNp7fMAe4n3ias6nUPglsekme/pPsao3L5OGM9u5/v1+9PFg43g34iPp1paqW27j70tPFW6/h13/Z9ZH96fZs6hOFPbkZ/Wn6JdRcTd8zngAL/UZxnpUNk6ksdxLgZiBmZg4HpXS1cpmrt3SIYfrNYl0McTNbpsNneDngdvf9MVHYtSRuSBOTFSUxhfJYnOPU4qG4sGtLXLueFBJmAI/SOSZqrc0rgkFTgAnHE8TNalVZ0V5Qo8omYkmBNS2b1ssFAJbtiCfvVLT6TcTBAVYLExAHtOeOK0/wDOoVClFZVx0PHER+H71moTxDwx2IbaAeIDcxHE9c/pSf8Ax5b8R2dAPxRnrEc/wUf5pCIJ+XHclj/OOtImstqjQScgZPm91x+GnbPZdZoFCRbtzgecsORzMnEice1ZC2HO3ywCdoJwJ9a1NLroHLFzOPy/Sp28TVgVAGcy0DIjvPaPtV7XstnwlU2szsxH5Y3D6ek1d0vy0WSBkk5EHmQOPYf2rIXxFsiBBg9f07VV1uq3RtxHTP3z+1TNMreK6eCYNw9smP6R9KoeIgvtKhhH+0yBjA24I+lZ9jW7fxAkekVb1F8OBtVxxyffp9eaZhigmpcESSY4B4+tSrrCDIx6Zj3qW34cxycyJ5/eav29EqiTtHtP8mrq3Gcst0P3qyunUgSxwMiRJ7VoNaGCirGBkfczH6/+VT8S07M42sIHsPfP85qJqIbFGQ5HqcVVdwaum3AhyI/T0qpqAv5J9QYj6VBEzQOBM/ye9FNzSVpXutHoLlpNiuY9VEj2NR/5Rxy5A44H7xXrbqkg5AP87V5XxTxJ13B4K8EHHsR2NcdtdeVnE1ljHzTPrgVXbUcAnM8GCPcHrzWc2tVvLJweufakuWBHQdev9auOd52+117oDYI3T2xjqDyP6VT1uuXzBgGxHTr0kc1WGkZ5IxHB7/2qs3hjwSRAGTJH8Nb6ZxNqdWColBHQRAx7c8mon8SIMKFE9Yj/AMFRWrD7ZHmBJUjqKp3LJBhhBHStSRcXLo3jd5cQMDnp9TVa+wk8doHTPX7HHrTFUzInnp36fWmucn71Q6yNxiTUnyT0qWxq0WBtMR5iDyf7VptaTaHkKpE55BjEDqR696lprMXU7NsrJmTJMkdvT6U7VXxcCkKFYckAQe1QXbm49Pp/apEstwMGgqsKt6W7cJCgAnpu9uJpl3TsOeI6U97ohcSSMRz/AD0qixcW4ORJ7ilGovJG4HbxJA+3MGolvOo6rB/CRzjqOZqIfOiWVyvMkGD9aiLjO7BiTcC+nHP2n0moGJE7iYnrz6T61LYuXDG1BHYnH7iKe6Xuu9Z482D7DmovTPvXSZEmKjRvWtW9pTEuzH03DP3rO1QSRs7ZmrAou+pH0oqu00VPGGO13L8Akk/tXj/iO6zbZFwnjIT3wV55rQ1XisbhujoD79a89qNSZ27iZ6DJ+lcOO303z5Rm2rN5mKqAOhJ/YnvVvQpG5S3zIPYEYGYP6VMUkQwn/wDQzWfb8PgmCR7cegnNdp/bnbF61qLayVBAAzgkAnoZ4NMVC8kPgHjvGcxnr2qO21xBgyeYMfv2qDUXrpWIGfxHAHp/7VRfN1FMZyB08ojnMf0mql/S23khwPSB+vpVB9SVAAYnvOR6x05pljULH4Zcnrx/7TFxt2LioNsCADLYAJOJM5NR3tPaeB5d2cyYjPb0iobNw7GYke30jtzjjis83QjTMys+WOvAPbPNMI27twKJVQT+HygSewEZiKofODqd6SAeByo6Zn9KrXb5YqwBW5P5e3pFV7QY7uf+X9ZqyGNW74MriU8k8byY9uP1qP8A+bqQBBUj0YYjvP8AMUxdcSZaIHA6Dscc1ENey5Gczn+gnip2dtjQacWyxuQ8jsSADzMiOYqa1dt2/KpABgyMnExE8RJrA1WodzO7LKJg49iKrlmiCcUxMbja8bjgTwSRPHoatsdwkkRknOTHp1/6rzPzQpgc9/5zUzXCVJDkcY6fTtBpi40m1tsGM4ycce01XueIAZ3TjExP3HAqi7M0EwY/p3qZbaMOIPpTowhf5h3E5jj+1U2WrJt7cZn+cVC5pKqKKKkuLjFFXR6y4sg7sTmqS6YgzbIHeRJP1/pUrnuKqtcbp15HSvF8XKxn2l1t8ZDA+9M0TKZUM387CqGpvGIExVQ3SMLIxGOv8x9q9c7i4073lwwiepJwPQfzmqt11JgNgDrx+vWlXxCFIieB5jM/2qS5aQqCRs6kdfp2+tUWE06BSNqsT0yY9OPr3qNLlpWyoSJ79ffMehqhduqfwk4zn9x61WYiQef5+9XDG7/nQAdu0iCSBP4fX+1QWktGdlvd1yxB/fA54qppdSgU7gZjEd5PX7UzVXFjykjtjmeZ9RTDFo6yCVACxM9/v2qO9bAkhwAeRP8AJqBdZB8qiDyD361XvPuMwB7UxcWL9uP+s0y84jmTH0qFSYjpS7KuKdp28wq2+0ysiY/UTIqjBpy2zSoeVJAxxTranipdPAEH6RVoJOIGepqaah06Zjr6Vbt6YrBMc+pPtHFN+YqkKeSPUe2ahv3yTCRHpk/91mo00vmI5PcxPrWbrEBajccZ/uPT9aAJ96xeSIlxRTip7/z0oqbEbjIWGZ9SKjNkRA+pPNWizEDGf50qNwftXi8qzazbumAqu+l6itN7EmhkkwBXWfJYeWMRtOy5GDNI9lmyT9/ata5bgZqN7P8Aau0+ZryZLaYjmontkVrXbRnNMuWumK3PlWcmXtoK1efTxTP8uZrfnGtVNlS2rM1YSzVi3bqcvkS8lEpHNSW0qyUA/mfenjTwO/8ADWL8ieSn8qafbs/v9qthACJE56068QWJiAenHpU8zekOxesUpv7TgSO9LHlgg/zpUtq3PbH9f3qeeM2obh3eYCe5NKEP5QBVjaOvr/B7f3prqAQBP9/ap/JU8jPlnnk84/6pyrwAIPqKsLaMSTA6Dr9fvTrjD04/8rleep5K5tDn9Rmipd08UtTavtoFMTJz/eKabYiaKK41movmkx709jH1H7UUVRUuMSwB6mmdP0+8ilorp+Ok9HfLAA9TFJqLA/SaKKkt1ygcCIgdPpTgOKSiqqC4gn6/2qRkGP53ooq60X5Qz6U8HH0oorNZpot4nPNBtCJzn9PaiikqajtHn0/6qwhkLPrn6D+9JRWuXtUa/hJ9J69/vT7Rk+wxSUUv2K+nvEsf26e3tVy1p1Jz7faKSinPr0v69T8N6a3DE20J7kSeRjPTP6Ckoort8cl4x6eEl4x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data:image/jpeg;base64,/9j/4AAQSkZJRgABAQAAAQABAAD/2wCEAAkGBxITEhUUExQVFhUXFx0ZGRgXGRsbGBsfGRwZGxgaGB4bHCghGxolHBgYITIhJikrLi4uGCAzODMsNygtLisBCgoKDg0OGhAQGywkHyQsLCwsLCwsLCwsLCwsLCwsLCwsLCwsLCwsLCwsLCwsLCwsLCwsLCwsLCwsLCwsLCwsLP/AABEIARQAtwMBIgACEQEDEQH/xAAcAAABBQEBAQAAAAAAAAAAAAAAAQIDBAUHBgj/xAA3EAACAQMDAgQEBQIHAQEBAAABAhEAAyEEEjFBUQUiYXEGE4GRMkKhsfDB0QcUI1Ji4fEVcoL/xAAYAQEBAQEBAAAAAAAAAAAAAAAAAQIDBP/EACARAQEBAAICAwADAAAAAAAAAAABEQIhEjEDQVETYaH/2gAMAwEAAhEDEQA/AO4UUUUC0UUUBRRRQFFFFAUVFc1KLMmIjv1498mKreK3EFrcciRtOOWIUZkYO6JkYNA3xLU7HtHHmO3P/JkBA9Yk/wD81bt3tzMBELgn16j6Y+/pXLviH4kubFm4paxfDC3cVhe8rNsY8Bl27QeCRnrWv8BfEd6+WQlPzESBJLMxZj5hwZ8oGZ+tTe017+imoIAEk+piT9sU6qoooooCiiigKKKKAooooCiiigSiiigWiiigKKKKAooooKPjGjN22yqYaDt4iSCBOJA9v1rmuu8c1WiVtLdB6G3cMgEgyzLuGQZGCcEYjgdM8X1vybLXMnaJwCfvHT16VzHxvx7w/WK7Mbq3gh2AAEEknaMGCVk9pEc4FSpXnPGPGbesdrl5SrMVClI2qRtDlpBMbQ/fJGDUvwk4tN835b3Etk/hbZt6qxcwNpPlncM89J87cVkdlMKZMq3lJ7Bv9p+uIipNOmNpOIZdohuZ2xOJJIHX9qzv6w7TpfjDbbT54T5zWw2xCOW48xO0A5PPlAE5IFel0lxiBI6c8SesCML2nNco+AvA7F15ui4wJgKIa2rLG75jDKPOYPRlgk8dctWlUQoAHoI/attw+iiiiiiiigKKKKAooooCiiigSiiigKWkooFopKWgKKJrO8btXik2TDDoW2gjt2njP9JBC7fAIKkjzAiDme+JyK4V/iN4EunuiGVzck8CQMAcYyP6V7PXfHenuKEvfPsXbbDzKF8rqCCczgHBEHDEV5pxo7uLjqpm2Fe5vZym0mE3JKB5Qb4IlvLk1N1m9uZanUvunoD9M8dOMYrb0xXaCR5gI84jv0+4zTPFiVuldiqm87eT5ZhY3AEwBgnPWBWXrNR58XIjkZg45ESPpWcZruHwH4zaRURrcXnMG5wGXaDPA42wAB2ky0n0/jPxTYseUMHuHAVTMEiVDRkA8zHANcD8J8Wuh0hn3CCsknbxGzk/7RHpXQvgPSXhqTNoFwVZmeVdIUSU2s3lcmP+UscTtrU1ZXTvD9QXTce/+0jtxu59xirNQJfm4ySMAGOuZmfSNv61LvExImJjrHf2qtnUUUUBRRRQFFFFAUUUUCUUUUBRRRQFLSUtB534r1Fy0u8AXLcjejKTA4ZscrHQxBgzyK8m/wAVXbN1ijG/psSCCSonbJ3HdnbAkyeoJIJ9T8dWb5sf6MmcOsnKnEAd5PYz2OK4TqPE2R2XaTk85I7is3WeVeg+JNRZu3HKugtkH5YChRubbhoXcpiCSSZ2sAc48xrN2nf5lq8q7oIFm7uUCVYK7TkYkAzJU8EVM15LvlxuI7CfU/8A6g8+lTWbdtEYMhLFSsgDkwBJIJC5aSDnAxiJ5fqRQ8S8Rv3V3XSzbIAJJIUEyB2WTJ+tYZslvNGJ55rV1ll1S7BOxUXG3cMsAv8A+G/FDdpHWs/R6xVul/MwJ6wCeOeRSLj0HwloDeuBNu+TIhgIPf8Ac+wPqK+gddqbWj0gN+NiqqNt7EBTt6wB9YFc0+F/GNHpdKLlth/mDdLlTbDFSYDhTuHkZSq4JiZivP8AxP8AF+r1oBKQgwFBAEwN0fmMkTn0q6np7vw74qt73ZGd3uMuxnUCFEIu4gtBwxJCyc9IB9t4LcIWGdLjMSzMnAgCZkz1ECMD2r5/+HSzXEcyc4DAMDH5QvvMYOehrtnw/pGu7r3zCtt2BW0VXcAoAUuQxBmCwERDD0hF416mikFLWmhRRRQFFFFAUU12AGaKBaKKWgSilooCmu4ESQJMCep7D1p1Zvj9q09opdK+b8ILbZb8oB7yR0PtQaDrIivnv4/8JFrVXflXIQPlnPmyDIH5mEgjdEDEmvR2Pja9otUbd9rt5VEFZkhgp2gyYHJnmYB5Feh8d0/h2otm6LZdUthnRBBjzMLbbZIb5i+YQTBMyKjPtxrSW3tjDySZCgBgP1M464irh1RxPsx6jv0ipvFnF1V+Wp2s24At/qESQCSi7UlSPL6cZrGvwSASqwOrZ+8ZP061ixlvO9prYEPvDHjAmABII42yZxBPMV59tOQ6qxlAm0EKoKxkFoEtx+IzMgcQKW1qiYAjjMsDMY56VLcR2YRAXGQRPsRP1mno2rb2nDC3bA3XH7qVAGBO6APzEyYOOImj/I39PdFrVW7lufMZIkr3SJG76n+6Pqbtgpch/KwuKWWFbYfUjdBjH1rT8Y+NtTqLBW5btOtwQ1wrJlckqQYQ5AhR0zmas9Kzl1gW6EjfbAh1JgOASTDEbhI24iZkTxXT/hTxh72pVl2qgCg/6l65ONzQGIKwAqnG3yjnpyfQeEX9QVVLV9ifwwvlmJiT6KTH1rsnwL8Ma20qi7fZbYVCqrtnIDFCSphQ0iARJEkGa1hI6HRVe/qVthd7YONxgcKWJY4AEKafp74cSsx0MQD6juPWq2looooCiiigZeWRET6UlSGigSlpKBQLTLt0KJYwO/8Af09afTbhABkwIye3rQIl0EkAzET9cj6VHrNJburtuIrr2YSPsa5x458QjROz6W98wMVBRthUBSx2oFG4L5jyFwZUmIrOs/4s3bbqbqq9v8LhBnk+ZTMTkCDgx0qanlE3x78EWbdtWsCbpZfKogAEnc2PwgsyiTgBQAO/h9N8J3n0h1HzRZXfkuwW3skoWmRLSrmB+Veu4CvWeO/4g29SkKUG6RksGQERJQ2380SZRgeOYg4vhvh+r8VuAs6Oti3uVTKqhPlVFEQdsBpyPeamo8XF60CgDXLbkhHRWAeIJKllBIyPSSM8E0tVbJztK+5k+5ruPxRo9TptLYXZZvWLaj/TeFkW1lVdixDABEPQeUDI45D4jqbfzbpZQGb8It4tkdhCr5YwDHc5xKjDtGDxOen9q0tBdnrjpxiM5HUVSa6/KAxLRAkZPQxk/wAxV/Tab5iyFG6W5O0CIMRwTIwOeKzSxp3/AAfU30S4ArpuZQiMJEAGfTkc5gGAQCat2PhbU2tP8x7bKrCQVIeRHmnaxmNuRGIMx1gLPpbzIxAuWyR+FTBHrO2f2nvimXviG8OX3lcCQHUDAEEzGBB49qamuz/BGuuWrQtPbe2VabrXJYlmCkBRg7mHAG49SMidfxT4x01r5ifMHzFEQRgEjyk5/DMz2gzFcL0XierMGw9xnEmS22MQSpZoPlEQDMAAcRVpPANRtNzV/OtAsEXaobPLfN825PKAwJWCODxNmrtew8N8e1WtZW1Fq81h7gZBYH5hMCWEBBBBDEST1HPV9JaCqAN3fzsWb6kk/vFc/wDgr4M+UouD/LuQwZLrWwxZcwUZXBU8Guhq2BuiT+/WP1rSw+im23DCQQR3GRTqqig0UhFBUv6gNbJUk5jEgz9YIxRXj/i7Qaq2Wu6a+6mFGwGQcxLbiBMRz2wM4Km2fSa90KWkFLVUtFIKWg4t/iX4C1sm4loIC3lCMxduhaAWxkDpluDOPCWlZVAupIE7cIepaTzIJJ7/AGr6V8W0dp1LXLe+ARgwwB/FBkRxzIxXD/ibU2GJt6bSrb+Y0m65MnIJVBO1QIC/m59ZqVix4+7q7YEBQciAJ9wMepqxa1tldxFotdbd5jcdEEyFAVCsQc5JGKuaPTWQr/OIZlYbVjbgzuJKkMCOPqOOmdqPA7ahVLMHLHB/FiMMIET2wRzOYrAq3dbqSqW2vuyZUbjKqJG5RM7RP9Y5rSvX7a7VYKQBE/iEEZ/FOCQKoNp7ahR1DboBkKYgjzA465mo9TeBAgCPsB2gD70NaR1oKgBhxyQBkdsU63qYbOMk4GM+o5JJPHT3rzrahgQFP34+lTbzABOw9zkH/b7D1zTxTFrWOZM7I6iYPf6k981Gvht4MNyOgbhnBVYicmIHI+4rHe4zGWJPqataZz3jHUmrmNY9a3gl+0lu5dQGzdHkfejq2JK4aVP5TMRB5r1/wbd8QZkU2vn2AEH+owLBSOU3GSVVzIWYIjkY5rpda6ERPdYyVMyIMYM9a3fB/iTU23YW2IZsmCd0nPTM9cetTUjv1yzptErXZ2AjIztJjLbVxuxJYDuTXhx8ZjWnaxs20R5zcKAghsM07mWIlVXPUqOfE/FvjOq1xttdCm2qwXQAKNxMqx7ymB/2T7r/AAi0aW1Zla0S5yCCboifzDAHp1gcYrWruug+EahHtKUYusYaGE+27J/WrtIBRWmi0lFMuXAokkADqaDm3+JHjzaa4RbA3MoyZIywLex8q/pjg0V7fxXR2nXebVq5mf8AUjb0E8HtRUvG31WbK0xTqYKdVaLS1G7wCTOBOASfoBk1Uva8FN9t7Zzjc0AmD5Z/K3uDGcUD/FdSLdssTtHEwWjvgEE/TPpXB/HdXaAba4uO7ebYCe3DMohMfgOQe0Z6Xr/irS3UezqbfVhDLxgkSJLAjI3LPE9YrmPiPw3bdUOn3ncCWuO4S2jiDsUNG6JCglhMznpm1mvM6vVqhkFlM5QgYB6BgxnEH8I5PMCrGk8ZW3/qIFZxIQs5DJMguAGAkgkeYRkGqur0kb9uGcLO6QMGS31IH2NQNZuC20lZ4O2ACvIJmOvSKiJtf4l81Ud3Luo2gmNwCwFEdQJx1wc8VlXdTubuMdIGBzHQVEAT78zVdxmritC4ibJDCe0HIBzmhHX8Jhh0nn6dqo2m5zwOvHtVuxaODtVhEkEiR9JoLj6RIA2kYyxJxHSI6+lV7ehi4qlhDbYYjA3REj74PSpVc4C+VR3xHueTVzRanzGCDOGIBAgERMDOe/pU9Jr1d74FVRd2aq0QLauil4dg+QyhiJAAYZ/FsM7ZFeWbT3FDQQ5UnKmQw6Ed/wDutBHRYJ2mCYkKR5snnEEyfelNxM7QEkZYHkyYJWSBE8DsOtTU3Wh4LeMKl5Wa3IlVIUsedoYgkrJA5xg9FjuXwgirpbYW38tYwuPuSCZMzk5PWuFeG3rMzcUBhlLp+ZgQvlCfhZoBMHEtyBFer1H+IGq3qbdzcqrt2/Ky/YsAfKxmDt428ZkWXFnTrl7XW1bYW88SFElomOBn/wAPY1OjSAcieh5+tc/+GNbp1UXb7XrusugSGRkPIRFAnYFwMsc810CtStlqj4mCyMiwXx5SYxIn9Jo8SYQOSRnaDB9/vHf9a8J4r8cW23IA9q9G1Q2J5G4eXcOZjy/pS3EeR1vxBd0lp9LeW+iPcZwQWPlmVW3vjyzn2jqTRUXx58WabXacMiMuoS5AMYKwMyPY4kxJ+hXO8sc+Vd6pJpJpK6upxrlHx34cdLcN20WVGbcV2D5R5xJYgQrEfh6mum6/WC0m9h5Qc5Agd84qp8/T6pDtdWAMTg7SQDww2ltp6gx96lSxwDVeKneNw3HEySMdpkRHoelU9T4iYO1mBMFo/DI79+ter+I/gdU+bqFQ3EFxkWyHIckTm4fxTMQqxOI5E88ezdWUYTGIUyAeokYJ9prOMYt2vFGZ5tgK3CncQBjmOhx961/Dtbo0Nz51o6lYKqJKsT/vIyAeByYic15I2GXo24mFgTzyMdcjHrVvQ6R1CuHA5lGB5B4iQI5zM44orYFjRsS5VrIVRCht9xyZ8xZoW0iwBCgkg4jMVfELOmu3CbNu4o8xMuXLScMxxBxMDrOTSXVVgYChmOC3HSc/zNSwiCDcKqQNwX8L7cgMs5zME96aa8ze07KJIxJE+oqINFeju3bLWyjYfhZXcAOvXByTNUr11JI2hgoxInt3yParq6pgOwk/hEc+vEd/pWvpbwa3KqASMxn74xMcTWedZGIxEAZAH2PFC31PErPQnAj25xSi1qNSYgeYdWM++M49qgsanMA84nM+sVPYFtT+ZmKnHee8Dy8Uf5i0W3MpDckhiP7/AKVEaHzyolS7L65H7DNS6PxBRG3ygGRzI9o4PrWf/lr6lQwuW5UsGadm1fzbhjbwCZwWHem6TRaq+6rtZvOFJBBA3Mq/i45YCZiSKYmOg+B/EbPqPmkqxJWA+LY2AKDAIkjEDOWJrs/hN5mtKzEknMn17eVcfSvCfAnwBbtBbuoXe8FSlxVKzjzKOhEEZ59MV0JFAAAEAYAH6VZG4wfjO8EtFyLjQJC2gC5jnkEAZ5xHrXHPFNXYvJvKXX1JOeqlVGGbqIhjtEzPOcd/u2lb8QB9xXPP8UdAyWd9ixbRQ433ZG7zeUqqRBUhsk8dsTVs1LHF9Xc3GedoAEDGZMmeTnn1opmofdOM9Yx9cfaKK4yk5Y+sJomoDqFDBSwDNJAnJjmB1iR96k3V3aZXxbpxc0txSLhnIFsbmkZGMY+orheqS5aJUh0DgEqdyhuoLD8w6iu1fFHjp0ib3t/MtGAYUkgYB3flzmP2Nc++MPEdLrd729TaRVwRcRw0AflK7mbp5IA8w9YxWeUeTX4o1CkKr7lGSpCspILEFwwhssfxTyOwirqvHXub/m27O1yrDaoVhH5fLGG5JGfXtR8S8JUbXtyEYxuYbVkcjbLtz3J9qgW2+4f6iPEShPPYDoaiJ7fijKx+WsORC/LUDaDglex/5D1zk1RXVFF2MtxoON0Y4gYkCIP3q7d1mwFR5Y6RkZ4nmovkfNBH4QYMmSxA6LJxJ7nvTRS/z7lTLKoX8scz6VBb8RfI3Y7dD6etbFzQIAilp2g9ACR2PMQT+9UV0QKrbXILbnuED1AifT9ferLF6QveW4ACVHrGZnnGBjGAMeuapuCPLMx2yPpVrU2rYcqICzgg7j1zPbP6CgaVRkuAOkiJjt3q6qpT3uREcxmrMpB5j0H6/wDVIFtkde3T16Gmiol1gZBII69c1o+F3E/CxAmCC0QO5BPBwOsf11/DvCgLX+YtXbTMtsu9u7iP9wXcCrHhNrYYNIiNwxrdyyxAe04htz/LYfhxIQRECG9BNUdy+CPiDS37K6fUOou2oCMwGxZVRCMRCjzbdrRM7fQem8P8B0ekc3LTLbk5WQVJHlwOd8QsjJgTJmfl7T3wpjkDjEEj0PIrYUL+IBixyCxMxmQwM9gdywYkHmppru/iX+JujTetom4ywAYhCTzk58vWYzivPa34+vXitpAoVyXDklFKf7CTtMKwYEg5iATmuT//AE7xUjzm2VKmdzLgAsAQv19B963vAG06J8xjbuEbSBDkzJHmEbYGPxdRipbU2voHwXWi7aVt6ORhjbjaG6jBP71l/F+svG01vTLbZyYO/awA6+UzPPbvg8FPhzxhG0zXFACj8KhRbxAUZYhSSRzMdK8r8T/EFnUWywe7bKN+Ez8ssCYB24LAgNHpzBMy/Jx45LVcY1Z8xEFSDBHGesjp7R9qKPGNS1y691rnzSWy0RJYkzxA7wO9FTL9Mu//ABf41b+TCXFOQfLJcEdVgRI9x715Hw//ABBv2oXNyX3NvGSJlguPKYnvnjGKoarUL+a7bU/8mA/civN3zaDki9aZuAFKgeuJJPvNXa1y17z4i+ORqbRS1bdJkE7+R+YFQI+9cy1124TCwfcAftj9qk+WZLJ5jGV3HjvB5n3qprXvi3OxYJAlPNE42mMgzAjvRj2zbqsHKE/iOdg3H7c1o6Tw6Ie24cdNwAiD2z1pvhPz1fAKyCpkKWkiR+IEhTg/pTrmjvQFFwkAwwgKBjmT0/6paq1f1CqfOFmBMTHlMjsR/wCelQP4s20wMdZH6+/96zPFCEO0S3UsTJPuBxTbd9GIDCBt5ZjyOOKZDGlZ1Ku0C2MzyWA4jgTmr+wNBIUQOPxcYiKzUbYnlCnnIUQesZ8xgftVa9dZMnAI4GP2xTBpXPD7c/MeAT+WAV4+kGlcK9n5Y8uABjcBHE+sdelZa33bjzLjMHy+pPSrlxLiSFXcJjcOSTB4Bnr6jNBLqPDEYwp2kc7V54GRPpx3pjeF29oAMBZlgPMzHpPAHOOkU3Su8b3MKCRtnMiZx9/tVm34mrQCTt6E+kZOPT9adnba8D8XFu3tFpXQ2jbYEgKw/wCQUfiMg4MFvNyaz7upAQILabQxYMMM0g4J6gAtHbc3eqep8URMDM5OI+uZqJdSjEOWgwfMdp7emKnZtQ6fTWi0hGKmckkrjmOpzjPem6lWnatoAHE52jPpge1Si4V27JJgztgD39femhixncQevePbgVRFpGuWTgMOZ2tHMrxnBBIzyDXoPDfFBu3OqcTG0EGV2+YAR9QOayLOr4ABaDkgA8nqen3pzaplMEY7jg9Rn+lY58fKGvU//ddUVPIbSGQhEKxB3QyiC2e5qzr/AIiFxxdt2bVqR50VZRyR5mZWwDGJ5yczmvG39aQuRBIx1x7mq3+Y3DH6iT9yK8/L4/ytceR9/SJvY74BP4iD5TzGBJHTHcUUqWAZBuGf0/fvSV0nPPv/ABcjOKr0/pU+l0QbLbgs8gTyDH0rdPjF2YL9fzRH7U+7qXJ2iCTzGf6R9cV6LbGbWfZ0d1M22Ugckkj6EcRHarNzxCB5io9BOR6YkVLflJIOe7Ex6DH9v71jahHJO+4ADk5kekVn2z7SnxWZ59v2E8/+1Fd17nCyBOf6cVm3Qo9v3qJLxUyK1jWNi4zuADEAdTx39qzNZpmQzO5f9w49qa2odsSYmQOgpUQ5wT6U9LIiFwmBOK2LOpIthXHlIgyIj2jNU9DqUQw9se/WensParGq1do8IecmZGO00qLWn1tsCFXbHG0HPoe89zUy+IA+Y+WScRjrWHe1ZBi2x2wPepNL4g48rHcCOD0jimGNRL1iIInaxI6jJkmG9zzNQ67WBFi0m1TwwY/UZxnt61U1GCNwUTmRjHGIpo0atw4E5zxn2phhtlBcMSQ3TrJ7U2/bKSCCIwQZgkGJ4wff1qRPB7hn8IHQkgBvb/uo7nzmA3Fzt8o3EkCPygntnAop1jaYORBE5wJ4I+tb3hvhPzSGuOqgq8tKYZbbOu4ttUBiu3zEc89aw9PZuAgrII4IxGP5M8zWzo9RcUbWQXPXGRtIjjLCSdx4PQ1m7vR19rni2h/yzhZDKFRt0KRLA71EEhwCIwSPXNZmo05bNpZgQwlRnM464P0q3rdSskBSVZdsFpUAEFdmNyxHf8xqhavEGZj6RHtwKz2tz6Ov6K4TubqOOWPsOfuMVXNp7fMAe4n3ias6nUPglsekme/pPsao3L5OGM9u5/v1+9PFg43g34iPp1paqW27j70tPFW6/h13/Z9ZH96fZs6hOFPbkZ/Wn6JdRcTd8zngAL/UZxnpUNk6ksdxLgZiBmZg4HpXS1cpmrt3SIYfrNYl0McTNbpsNneDngdvf9MVHYtSRuSBOTFSUxhfJYnOPU4qG4sGtLXLueFBJmAI/SOSZqrc0rgkFTgAnHE8TNalVZ0V5Qo8omYkmBNS2b1ssFAJbtiCfvVLT6TcTBAVYLExAHtOeOK0/wDOoVClFZVx0PHER+H71moTxDwx2IbaAeIDcxHE9c/pSf8Ax5b8R2dAPxRnrEc/wUf5pCIJ+XHclj/OOtImstqjQScgZPm91x+GnbPZdZoFCRbtzgecsORzMnEice1ZC2HO3ywCdoJwJ9a1NLroHLFzOPy/Sp28TVgVAGcy0DIjvPaPtV7XstnwlU2szsxH5Y3D6ek1d0vy0WSBkk5EHmQOPYf2rIXxFsiBBg9f07VV1uq3RtxHTP3z+1TNMreK6eCYNw9smP6R9KoeIgvtKhhH+0yBjA24I+lZ9jW7fxAkekVb1F8OBtVxxyffp9eaZhigmpcESSY4B4+tSrrCDIx6Zj3qW34cxycyJ5/eav29EqiTtHtP8mrq3Gcst0P3qyunUgSxwMiRJ7VoNaGCirGBkfczH6/+VT8S07M42sIHsPfP85qJqIbFGQ5HqcVVdwaum3AhyI/T0qpqAv5J9QYj6VBEzQOBM/ye9FNzSVpXutHoLlpNiuY9VEj2NR/5Rxy5A44H7xXrbqkg5AP87V5XxTxJ13B4K8EHHsR2NcdtdeVnE1ljHzTPrgVXbUcAnM8GCPcHrzWc2tVvLJweufakuWBHQdev9auOd52+117oDYI3T2xjqDyP6VT1uuXzBgGxHTr0kc1WGkZ5IxHB7/2qs3hjwSRAGTJH8Nb6ZxNqdWColBHQRAx7c8mon8SIMKFE9Yj/AMFRWrD7ZHmBJUjqKp3LJBhhBHStSRcXLo3jd5cQMDnp9TVa+wk8doHTPX7HHrTFUzInnp36fWmucn71Q6yNxiTUnyT0qWxq0WBtMR5iDyf7VptaTaHkKpE55BjEDqR696lprMXU7NsrJmTJMkdvT6U7VXxcCkKFYckAQe1QXbm49Pp/apEstwMGgqsKt6W7cJCgAnpu9uJpl3TsOeI6U97ohcSSMRz/AD0qixcW4ORJ7ilGovJG4HbxJA+3MGolvOo6rB/CRzjqOZqIfOiWVyvMkGD9aiLjO7BiTcC+nHP2n0moGJE7iYnrz6T61LYuXDG1BHYnH7iKe6Xuu9Z482D7DmovTPvXSZEmKjRvWtW9pTEuzH03DP3rO1QSRs7ZmrAou+pH0oqu00VPGGO13L8Akk/tXj/iO6zbZFwnjIT3wV55rQ1XisbhujoD79a89qNSZ27iZ6DJ+lcOO303z5Rm2rN5mKqAOhJ/YnvVvQpG5S3zIPYEYGYP6VMUkQwn/wDQzWfb8PgmCR7cegnNdp/bnbF61qLayVBAAzgkAnoZ4NMVC8kPgHjvGcxnr2qO21xBgyeYMfv2qDUXrpWIGfxHAHp/7VRfN1FMZyB08ojnMf0mql/S23khwPSB+vpVB9SVAAYnvOR6x05pljULH4Zcnrx/7TFxt2LioNsCADLYAJOJM5NR3tPaeB5d2cyYjPb0iobNw7GYke30jtzjjis83QjTMys+WOvAPbPNMI27twKJVQT+HygSewEZiKofODqd6SAeByo6Zn9KrXb5YqwBW5P5e3pFV7QY7uf+X9ZqyGNW74MriU8k8byY9uP1qP8A+bqQBBUj0YYjvP8AMUxdcSZaIHA6Dscc1ENey5Gczn+gnip2dtjQacWyxuQ8jsSADzMiOYqa1dt2/KpABgyMnExE8RJrA1WodzO7LKJg49iKrlmiCcUxMbja8bjgTwSRPHoatsdwkkRknOTHp1/6rzPzQpgc9/5zUzXCVJDkcY6fTtBpi40m1tsGM4ycce01XueIAZ3TjExP3HAqi7M0EwY/p3qZbaMOIPpTowhf5h3E5jj+1U2WrJt7cZn+cVC5pKqKKKkuLjFFXR6y4sg7sTmqS6YgzbIHeRJP1/pUrnuKqtcbp15HSvF8XKxn2l1t8ZDA+9M0TKZUM387CqGpvGIExVQ3SMLIxGOv8x9q9c7i4073lwwiepJwPQfzmqt11JgNgDrx+vWlXxCFIieB5jM/2qS5aQqCRs6kdfp2+tUWE06BSNqsT0yY9OPr3qNLlpWyoSJ79ffMehqhduqfwk4zn9x61WYiQef5+9XDG7/nQAdu0iCSBP4fX+1QWktGdlvd1yxB/fA54qppdSgU7gZjEd5PX7UzVXFjykjtjmeZ9RTDFo6yCVACxM9/v2qO9bAkhwAeRP8AJqBdZB8qiDyD361XvPuMwB7UxcWL9uP+s0y84jmTH0qFSYjpS7KuKdp28wq2+0ysiY/UTIqjBpy2zSoeVJAxxTranipdPAEH6RVoJOIGepqaah06Zjr6Vbt6YrBMc+pPtHFN+YqkKeSPUe2ahv3yTCRHpk/91mo00vmI5PcxPrWbrEBajccZ/uPT9aAJ96xeSIlxRTip7/z0oqbEbjIWGZ9SKjNkRA+pPNWizEDGf50qNwftXi8qzazbumAqu+l6itN7EmhkkwBXWfJYeWMRtOy5GDNI9lmyT9/ata5bgZqN7P8Aau0+ZryZLaYjmontkVrXbRnNMuWumK3PlWcmXtoK1efTxTP8uZrfnGtVNlS2rM1YSzVi3bqcvkS8lEpHNSW0qyUA/mfenjTwO/8ADWL8ieSn8qafbs/v9qthACJE56068QWJiAenHpU8zekOxesUpv7TgSO9LHlgg/zpUtq3PbH9f3qeeM2obh3eYCe5NKEP5QBVjaOvr/B7f3prqAQBP9/ap/JU8jPlnnk84/6pyrwAIPqKsLaMSTA6Dr9fvTrjD04/8rleep5K5tDn9Rmipd08UtTavtoFMTJz/eKabYiaKK41movmkx709jH1H7UUVRUuMSwB6mmdP0+8ilorp+Ok9HfLAA9TFJqLA/SaKKkt1ygcCIgdPpTgOKSiqqC4gn6/2qRkGP53ooq60X5Qz6U8HH0oorNZpot4nPNBtCJzn9PaiikqajtHn0/6qwhkLPrn6D+9JRWuXtUa/hJ9J69/vT7Rk+wxSUUv2K+nvEsf26e3tVy1p1Jz7faKSinPr0v69T8N6a3DE20J7kSeRjPTP6Ckoort8cl4x6eEl4x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data:image/jpeg;base64,/9j/4AAQSkZJRgABAQAAAQABAAD/2wCEAAkGBxQTEhUUExQVFhUXGRoYGBcXGBgbGxkdHB0YGhwaGhkYHCggGR4lGxoYITEiJSkrLi4uGh8zODUsNygtLisBCgoKDg0OGhAQGywkICQsLCwsLCwsLCwsLCwsLCwsLCwsLCwsLCwsLCwsLCwsLCwsLCwsLCwsLCwsLCwsLCwsLP/AABEIANIA8AMBIgACEQEDEQH/xAAcAAAABwEBAAAAAAAAAAAAAAAAAgMEBQYHAQj/xAA/EAABAgUCBAQEBQMDBAAHAAABAhEAAxIhMQRBBSJRYQYTcYEykaGxB0LB0fAUI+FSYvEVM4LCFkNTcnOSov/EABkBAAMBAQEAAAAAAAAAAAAAAAABAgMEBf/EACQRAAICAgMAAQQDAAAAAAAAAAABAhEhMQMSQVETImGBBDJx/9oADAMBAAIRAxEAPwCg8MnApClu75t99vaJFRmzRRKUpwQqxVszlhk+naI7w6lKiUq5gBypLMcu/wDOsS0/h5SE6hDhCJiQoJ+IORdtnsL2uIzirnQm0bN4M1c0yUq1JpASkpqQhBGzmk2fuBFyBjH/AAH4gm6jiK0ahboVzJSlIoUUABBJZ8H3I7RsMbz2KIIECBEFAjkdgQAcgpg8chktBY5HYEMhoLAMI6sFsVD8yWeob+8QnEOOp0pQFKrlqYpOVBJtf0LMTkOMhyyRDjmoCK2cpmClSbgpL2WkH4k5JaJfhwWrnmEpe6ZeKRs7ZLbfwQermmaZZlFkKWkhIuFG53BSCDm43cGJeZqkSZbmYFLUpKVKFzUpthgNgYhsRKwBDRWrASZhP9sWcdN1nt+jmFNFPCxUC4VcD/bsffPvCChxHINHIAo40caDQIAoTaONChEFIh2S0JmKj4tlCaoS8KHMMYFzTuTEtxzVkIKpCklaCxB2PcZxFA1HFpxnKXMS6mHMAQEkO4BuwvEckklkSVsb63UqRUgkqLgpd2Ddj/q+0PtLxAzFFCFKU55wm6Q/+rs7G9og9Zq+RQLufzWDN6+8MfC+t1EokSaXVch01Ebg9djHPx8icvwbS431No0OkTKTZnOTa5h3FJ4FxFU9pZPOblKQ6WAyVerWGLWi5aWQUJAJcx3xkmrRyyi47PM+kWlBK8kOycC+Xb6CHWn1aiVKKwhKkkC5IJtm/ViHiFluLdv0h6kBYJqCWzgVB8NuRYxyxw7O6Wi/eDPF/lFgCqfM8tJVNakGyeUJY4v7RtuinFaEqIYtf13z3jy9wGcUaqSobLH5anuNj17Yj1PLDARrJ2iUshoECBEFggQIEAHIECBDEchDUyah3FwQWY+o/wAwuYbamocwULC4Vj5i49b+kNEMrWp8QKlLVL1UtSUqslYYiwLlgXH5W6l26RQvEU1SlVhRmSloAqCgVJJcm2xCi5Gd4t3iDiKtSTJllImF0DdJdnFbsdsCz7ERlk4TNLNWggM7Ei4OMP3e8NmRJcN45MQPIlEF3JrLJ3AZT2ar0MWD/q0pZSVlaluELWSEsLBJQR8JDf5ilI0iDJnKQVeakpcPdlEbD3OHxElp+FFAQVKUkJDl2flL3Kbh7NuIVgaBxTXeYU6aQslDf9ytybNRbkILWGLbRceD6ASZYTy1fmKUpS59EiMx4LwJepUpfnolqq5XZ1CxUpshTb37tGncK0IkSxLC1LAdipnvf8oDxXg0x9Agrx14kdggQIEAAjhEdhDWTVJAKU1dRDEyseJpM1KlLQHHKcZb8v3+cUzjfGVy5RCk1IWp6G5iXLEEGzMbekaNM4stSihEvmAdiD7udrN84yjxz4hP9QUmWAhKgGAYhj3ZniOR4sfGskbxVdSQWuaWBwN2J9r+8NeEcVXpElKHmlQUoBItflsSHI6tDeUgkmeoKUEl5aQ7Nd7bROcO1Bl0KANBSnylOQRV/pOdnxvHHFqL2dM1aLj+G3D5qKpi0kVBLgguHDu5yLm4i+TVgBzGaar8Q50tK0SpSZi0kMWUeUWJIy4LXwXix+GuIzddLqnSxLpZkh2U4ssE3I2px6x6HE4tKji5E27Z51CndibQ6kqLMCAOv7/sIQKGe6icY+31g2mSVFhGKOhst/DeOgS5cpCJYmKWkGYpAYNyJUVVEtcksNt49AcDlTEygJpBV2dvZ7tGGeA/DEibXNnzqBJIcVBFQILh85YMG2jYeD8blqCUSnWhKUgqDliQ4AJyw+jRtloWE7LFAjgMdjM0BAgQIAOQIEcMMlnIbcRYIKiQmnmCjhJG57bHsTDmGvFJhTKWU5AtYq+gBJ+UNEMpniXWy9Q5Sn+5KTzcw5Ha4sygC1wbuMxQNfphPmUajzJaALKSE8wuGqLhNyLf4hx4l1vmTv7fKuopIRVTe24tcs5Asz4gSpsxKE1JUVvcDoOqhuSD9IJMzFRPoQh1BSgGJ5XU3Q9ie8MtRp5y3CllCKmApKjfPwuVMX+UH005VdKkmkEGp2fthlAYPpCWuVMmlpQZRL1OoU7vsCSd4hbGW/whwPSaQhc9SlTlBSgVJUElGzS1XbdyN+0aFotcmaAZblJHxMQn2dn9njDuFBCZ6FaiYJy8KMxMxaSlmqcKBLFmZwW2jT+AcaGoUES0Kol3+P4ldSVKKqRlrlz/ALY2qybLZHIJNmhIBJyQPcloEqcFfDcddvY7xIB4Dx2OQAB4Y6nSqJJQopfNz9L2h9DbUOSGXTdts9C4/aGhMqPjZK5UkiRMVLWoupQUqpdmpA9AHNsRkWo1iqx/UMt3VzDmDlmUev7xsXiLiMsOicZhSTSVpTSlFnPMTcOCP5fM+MaaVPUTKUFP9Df8xN9vnHPz/k345NbG+jS6WKyEjKGwRlssMM3WDa+eQzLFQDJtdDbBru2IRlaQaayXJN1FwacB0iwz17Qw1U6ZKutNjlO5O5bc/vHGlbwat4JfgvFlS00pLqKQSpx8I/1WfN+kS3BeLaxaFy9LNPKsDqDuQlRFyM0uPrFQ4Po1zZg8vCQHYkLCdyO7VHOx6Ro/iTiA0UuXN05k1K5KSCWYVAjPM4Ge/WO7iivWc8nTwjIOHywpSPMVSlxUWdg4csM72iT4qNNLnE6aYuajArSQX3PpEKlNPLf5F94KgubOpsnb0MC+GWSZ1qlJKAohzdI39RvGv/hLpZ65ZXMlgSyoFK1O66fV7DAFmYxk3CNEhdLrCFPap2I3cjFo9HSeM6eRKlpKggUJCRgGwZjv+t40jdBjROQIKhTgEbwaJNAQIECAARyOwy1nEkyn810psyspL99j2Ps8AmOzFc8ZTzLl1hSks+MOAWYj4VD5HBOCHMzxFLUj+0pJmFJUlKiBVSqkoz8VmHqDeIji+oGrlr/p55lTAkKWm5BsCzBTGzOWNjfcRaWTOTVGTcX4upSqlGtSi1VwRklOGuXhnNnLKgWU4N8G3td3aHPiGZMlTFiYgBQUkqoSQg2ACg4cOADFanzZkxZoDuHZL5NvVRMJmaVlj1/F1IUlYehmKev065gieKuxBAsMfP033iG0vDJk0LAJrlsaJhKas2Ds2MRNanhyvLBJEtIlS7AByoCpXKA5v9okdYDpBWiY6nNmyTlyhN2S5eHPC9VM0/N5kxIC2CAogH8pqKSABfPd4iZesVRUBSFE0rUwqLM+PqIZTpyjQJilKlvdaASB1sbKIGLiLtk0avwfWo4hMTLClBCBSqWg08qb1qUSWFSilsmx6iNJ00ihIS5LBnOfpGZ/h94NkTJfmLKyUliAtrMCl0Juk9Qp7izi8ajLlhIAGBYQNlqJ1oFMcXMSMkdPfpBmhWV1OAREcbnqlpK00k56WHVr2z7GJkCIjjfDSsEy6QpiXI6C2L9oVjccGUeIONK1by1FKUovSCSkHDlRAdgTEFp0JkIArKqlEJAHS/XqfpC3iXh8xKlGWlVJUabG929yMRESFzfMDuUggKADMS4ItvnMcc1KWysJYJKdrZa6gogGyAUkvk3uMW7w/naWRMSZS6wwBrzSSxfsDh4juIJloJBpuBSCgKdn37w212vB0yaGCxYMzqs/OSbMdoxisqgl/XATgWiXLmFVYoFZqBcsEkkgFnw3vDziHlrRMmFaqQAqWC4cuAAUi1wSzHbaGfDuJLlhCpnMLgkpNwq2d7GH3EdOlMoFlF2uzCzhI6qY4tG65KnbREtIp8yRygWBZlAkOz26b9ukOVyCiSaACgM6nLufoXbEKcQmSzVQlmdnZ2cm7ZJcejQy80KoBTazAubjf6mNqQNCmkmEKSwIs4yxF4sXDOOHzpJmLWtKWDFRJAfaotZ3vmK8lbEBLBjbexPWHmg1Kpc0TA5KTbfG9+0UnkOt2emeFcVRNAAKamdgpJthxSb9bPElFD/CqdLm6fzB8YJCsDLElgB+Z7tubmL5FurwXFusggQIEIoERHifg/8AVSFSxTUQQkqAID+oJHWzYES8MOI6xUlKlkJUgdwkj1KrH+WMNCesnn7jfCpmjmqQqahSkqpPLMAZnHMU074d7QUcWSkhlZ3wA9yz9XMaRx7h2l4mJk6StSlpRSqUilKgXspbAlYts8YpxLRqlLKFbb/a7xTZh1yTPFdWCgLSFVEAAvkE+t7j6Qy0OmVNAUJiqQ4PLSQz8ySHBL5G0Q+n1ykKDEt2N/8AETEziy6TQknaru2wF8doQNNYJw8TKUpJKXLPe5ANg5d+sJq42gh03JdwpjY/pm0V3W61bBRQA92pDDa7frCen1RYtLJ7gLZgMnbveJpAo4LBxBSVutalc4ACElRZi5cuyUkXx29JLTeJpiECUqjygpgkoQbMTcgOLktvFYkakWVmzFkk2+2OvSGWunFRqUbnapJI6WEPQU2ahJ/EhSVAolSpaawZhlpSkqD2SHI2/wCY7/8AHmq1EwmWZaGLJqWhIl1EfEVM+GcAljfMZno0eZMQkC5LCwcX/ntGtfh9wuYsf9hMySFkibMAThXxSlJRUTb/AFZhplUy+eE9BMRLrnTUTpir1ouA9ylJwz77xPRwCOxJqlQIqvHdcvTK8znIOE7AgHF+hwX7CLVEB4kmKI8syvMQsEBncEgger36QCkVmZ4+khDJ07lDFVVLXYlmcu/b1aILiHiM6hSSJJlgXNAAcnDq6sdtnwWir8c0nkTVpTUyVEEb9iG+0Mv+pqCKhUCVAm97ApYnaOaU5p0JU1ZJ8Qly3LLAGEgkkPdwkuSwID+sU5RUCUpYOrL2cfUH7xJanVFSllCVbqpAx3Ydr42hpotIZvmAywpTOAkt2JcG3o2TExTVti8FdHppxUEJFi5BVyiwqVk3ALB8PE/J4h5MohZ5klxeplPtsxcl97RzQKplDzAAuW6UpULkKYgPYq6/OI/xFJNalBwqwpSmwAA/N79ImMm5CawVyY7/AFgIlhLKOb2f5W9xAWs8wL+o9dt4bagsAw3jdDWRaYsKwALQ90gKiEJyWBbJ7Q008hxUcdOkPeF6kJmguS3+k0ke94uORNm4fhRwxMhCgxCz8bXD5dwW3A9o0KM48PcRJ8mVIQoVgLU5UR0UHSKXBALKUPiGcRowjWRUNHYECCTVEBwCo9Az/W0SWHghCVDZQPoRFH4547TpZxStE0KP/wAtQsdkrQro7OMZbvCeIfFiSqXM004omUgqKX8qaoOFCm99wVZHS0V1ZDmkSni7wsPPTPk6pGmUAAQSEbkgkgsALWbbrGZ8eYTT5s1M9ZLVoAZRN3ZmOcsItOm8dz1hSZ6ZU0OCygxBFxjLFixGwiHXqPMSQVUAu5SAC4cMCzpdzjrFf6Yyaeimo4b5swICQrNwQkhsskZx94sOk4OpUlSX5wgU1JIpUk3D7ghg5YwWXodNLzXdjUbFw5LKSp0jDdYSXxcO4WUpAYDNsXe5JzEO/Asjtb4WnrUgJWldVlqACUoOcC6gBv1tDDUSZqJ3kgzSlSghClgpqdkuxs2fYRKyONtgnLMAb9IsmirTJ5ZZClLpIpYjDKZXZw8TbRV0VTXeHlCYUy6/LDFK2SQrbNrvtBOHaMhEwTZYSS6A4CScEEEmx+mMxZeJatKDS58wM5QRcX5ATYG+W2is6rXy1upNaXHwOS+Lk7b7jAhpiyya0U6XKVLCQjoKtgcuo7O+e/pGz+CNHLEoFEwrOWTWmXkgUggOLekYx4XlicsAaeXMAYALmeUL4u9TAOSO2Y2/wnwZUhDLCUFJsmUGQRsaiStf/k3pvFFQWSxRyBAiTUEQXizXKkyqwgqAu4LEG7N32xkiJpSwA5LAbmGfFpSVyzWpk5Jh0RJ4MZ40mRMBWgrKlE1LUBSegHzBc9Iqkp0FVdwFOzsT1GNxFo8SaQypi0pdCXUQgg4FgzhmYbRXJk50lLhTXvZj267xySwyU70JaPiSSsqLJJJLYADuzgxJ6LVgKJSA8y5bcAWL2AD7N+0QQ01M1HKVNcp77O7FomeHrKlKBwWCQzetstGfLK0KyXnJdkLuWBAAORgn3A+cQ3G+MTUlQCk3UygWYP1Gf0h1OmqqrS42AsxGCD8iG9ojJ2mSZiisuJo3xawze5a2bxlxbyXKSqitpmAC7X3Z+u7+o9oRm6cuVPtAkLBYsL/bq7PCM7UPZ3ANnDHeO4FgeeZUwGR2H8MATTUGYP0PpmGiJrWu25Acw4EopIGXvbPvFLAmaf8AhrxaZLmykCY4c1VOyASHADsp8k2bc2jcpU0KDpII6iPLml1VLqQaSliHY3s9yG62jePwzlzBowZtRUSWqO2RZg0WnaCDzRboECGfFUzfLUZKmmAGkMkgnayiPuIDUhvEfhDTahC3lqCjcGWWL3Y0k0G5e8ZBxjwRqNMDMpmGR/voChe1YQtXztFk1/4kTkko1GnlCYhw4J+YKVOn/wATFQ4txPzUlPmzaAoGhSi3Uimogh/XY9otWYTaIpGsXcFB5fzG4IB6/O0JzeNkkgEUmwqs2+8JHQhVZqJsChnsXuS2TiK/q5pDDNyR3u3+feBsUYpk7qNf5tiUgg3Lm4D9LGGE5RCmfNwR09B7wwM9gQmzgVet3ia4GhE7+3MUtLUsUBiQHd1XbIiSqodcFKZkzy5kypFJASolAcEAMxyzxalTUoksgrCQQCHqU4D3Jv63s7RHf0Ok09S0yqlEpUkrUrlAb4TkCoO+Yi9TxHUTipKVJSCStTEAYDkncM0Q8sWyX0vGUh1EAKZqiBUB8wQIUlGX5c5MpCZapo+MFmff03pFn9YpWo1BlrsoLtlnDdn+UGl6hZDpCulVX6fSHQdS88L0R07qkTiqcSUBQJQWLDmJdiGOGjS/CXiwlJRqPyuAtNSgSA5BUovbqQ3eMIkcSWhQzh8tv23sYl5vGFkXJs9mz2+mPeHbC2mb9rvFGnkhJmroSokOWYEAnIJfpyvkRTuNfielaSnSJuReZMKUhF7G5a46kRRTwHWzpcpa0mfJJulBFTM5SkLwoB89I0X8N+F6GVUJFfmsQtM5ArSxaymxhwlRTuGiqoq2w/gnXHUmudqULJUoiQ1nd3SonnYMbYiS1/E0jzpc80g/AAXU6RekdxdnO8UbxzPGl1E0plfGOZSeVLu7tcKL9hv1eKNqeLzlUmuYQl6Q5AD7JGB0YRE50SXnifGJWqkJQsuqVXzBQ5gSGDG7h/S3rFDnTEoXzDlJzvZmFjYsYa/1NYqPKoG7CwYfS0HWsKSKh8Qub9rjqfWOZtt5BqhXiySlYUHpVg9+lukOdFqDOXQgEKHMSnr7dzBpaQpPlpLJFmc2a4Oc94b8E4a008xoUGWBlR+4v06Ri2qz4NfI649q6fLQocwIJYW3em+XLe0MtKhWpNOQwY2tY5fbPSJLiOnQoUruEFyHIOCXy9mb5dIV0cyWhKzKQQF3JP6FXQk46mJUko/kqk2UPSu/Ztt3zBUMVXZgSOv6xyQDTTgKNjBdVLoNnL9sx2ioUTLKV7EEG97esOSwBJJKjDeROcMX/WFZ0i1VoBMkuHzqeYFlIZSRa5BGx6Z39I9C/h94iTqdNLcprAalIIYDqMR5jVOuO1o3j8HOIypejPmTSFlauRRcJH+1tj9xGkdFR2ahDDjGpMuWVggAXN0g+gqsX6OPWENVxpBQryZiTMAsGJ+Yt9xFG47+Ier0qwmbp5LKcppWXbqX/aKSKckin+KuJo1MwPIlpmlQAX/2VFFyykEqljfnq6ekVLV8MomBDhRWHKkLC0pyW5QPeLHxTj6JtKl6eRgioouSfzZurcFohZcy5MucUBTGkMQL46gHBAIijCyMTJmS1OlaCXa52bJeGuu0pNKii7flKbl8kAYbeJ3i+tmalSQrS6ZISD/2gEP3JqJxgQnpaUqAAXWQQyjUO94BuVDfg3h9NXOpCi4ZLkVZdm7bnrFml8D06BWoEOWSAQaer3v0uN4jEzgFJAlS1KIu4dtiO93hxxvUmgkoASkAMFpT0Fgku0ZysSd7HczR6SgqWtRSC7VEkjFPpbbrBZWrlpJmeSXACQoy1FgAwvYAnteKhpeJqUyU9WTj6mJU6mYWSRVU4Uyn9LPloXUbwV7jSkeapUsUAsQgl82Le7mG8jiJCCgmxz9sxf8AR6LRDS0zZdRUQ6AClSW38wFwe9xEIvRaNKpYShRIclVbuDioixbt3i6ovsqIiVNOFAk+uXGx64iW4bpRMlzFpYoQ1dZTUl8cqimov/pfEOglCSyaCUmwuVbMWItBdBqhhJSjmLpAYm+S8BDdl18JJkMBP8ylUuhIKygS+pBBASm+C5viNL4JxfSpT5cudKWUsyZSbs3RA5vUCMW1GokoDzppUggEeQTmzpX5iQU73DxM+HPGOm00w/0stRqBDzFXd7OEC9jj0xFAnRoH4ggmRVQkoCSTUWU5DClLOVCPP2qnFKmAa9w5ziN913iLSTJBRMm+fMUH8tKS4UzsAkcrerxinGpsvzFEpS67pQMAep/5jHkj6OyE1BWk4sf/AOoNI1IUhsNYWuf0hzO0zsQHckpAL98Qw1MpiKSR/PvGKplPJJo1IQAFO5Dku389IfcH4okJnIKa1bMeoLqq7dN4q6SWFVwO1z6wpw9KnUpikHs20TKCayJKiY4Xr69UgTlAS0uFZY4NwcEsBaFdbxZCBygFFZITuA9nGwIiu6FQUTVYA/z9Y7r1gqZKWOCdiB+uYHxpyGJom7/Mfz3gKnDcHPXHoPWCT04I92vcwQSbg4jYMC0ksXMO0LqBcu8MpgUlTkW6/wDELSpjAd2gB5BNJKg4AwAN2jX/AAtNlS9OEoRQcuyir1BMxr9g0ZZpwkqCliqm4Te/Y9OtukXLgXEK0KvzgO72bYBPQQpOSX2gmXCfqkkMpyP/AMZ+4XFc47oEzCVlUxNJ5QpC1vgkgKUSnAsOhh8jULSjII9/5tDGd4rXLH99KTLJpdCvmCkrPWNE3VtAyqanhUwKUAFJSq6FTElNQf8A0fl9IZydDMT+YJBLEjLbnpF8m8a081C1JmBKlC9ZAU3RNe2SwLXPWKvquGlRBQFTlKb4TSn0cRlxfyOzakqE18ERM0c4IZKgVOzdR1qOPQQXUcOnpApqmP0spJ+oIzeO8RRNSoGaClN2Dg47dHjuiMwFispD3YhwWdu3oI6E7FlE7p9P/aTJWPKN1ilbl92uS6mx16wxOkkBaphqIany3JbqTucC3rDPTcUX5h8jmsLqYn1bcw2mataArzCpzYEH55+4hAkxtrNKtPMkKpdnpbNrA3vB1SV0hwasg7/SHMrVS1EVVKG5Uohj7QWVPYHy/wC3zMAVKUqwzfZj19uoXliuir5UlZSQOVnqO92hObqEgigBR6kl3fZ4QGpmIpdRVvfHUh9jeEfKKzUmhCk9XDm93Y7WvA2JR+RNWpKlOrJOQcd4e6fWBNgsepSX94f8L8PTZlK6AUKclmqGcjpfbO0Px4VUkhghQJYuS6bO/cRCmroclgg9PpllZUVpCVbYcdkkxJ6LSIQXD/8Akq1skAZiV1HhGwIUGH23IvbaK7xmauWShJdBNllLKJtd8n1h/UXhLg6LBJ8SS5RdIWmYl2UglLWa7XiD11E1KiVc4ul8EbsRviIvW6eZJUBMBSVAG+46wFCoPtt+8ZSy7HVD3SLLBjdjYlyNg0EQhYqNypnA+5vb/iGKJlJcn5ZiTlTFrGU3uATt/GiXgljWRqKlioU7F7X9Ie6+XUjJF7knbow9oTGoNR5a26YBH1hX+qSAVBJJdi+W6EEtCbF6REiQUFzj1vDzyATyKqOWbAheZoLhaVG4wDj5iOSNGU8wUACbgjPq2IrtY7ItZCfiYnboflCem1N8ekEao2ELhITtGhToO5O9u4B+TQbygD++ITSvoGzY7dxBUaj5nc4MIQaezi9+0Wv8PtNXMKaSoEXLtaKhNI7Pv2jSPwukVJmKrSkOkOsmn6Y97d4jl7dft2MV4vrZINMiZdIBUlLrDbGoOBmK9OqUX5VA5fLxK/ibMXKneWilmTzIFlPu+7Yv0inS1rpL1FtyGMbcVqCsUotjsy+Y/wBpVRLODYdwCf8AEKokLHwzCk3IvSxFtjb1EJKlzUU1oVLSQ4rJFV2cA3N4VVP5WKLbPUfV3xGmGQ00Ruq4XOUXdJsSVFTv7m7+sEm8PmpQ5CVGw5VEkezdO8P5OrFgAQQbEm6ew+8SKZaAQpaXKs5S5IPezFi46QUh92inKlLBOQd2sYSmE2T0f+GLp5UpbAyyX/MTmlwebf8AxBJ3AEEuk0ggE3Bz+vaFRS5F6Q2l0SVy0kTUpXdwoW6O4NoeabhqrAzEYNTF/p3ELTOFhAJS5Kb1WZvlDLWlUlzYFnAubdbwVQdr0xeTwuZzcgtdysMejdIdydDKQ3mMe7lk+6c3tELJ4qQglVSiTZlMG6N1h/JLIC/IBqu1RvuBDwJqRJ6LiKEJ5SoC/K5c3ZsW6wfT8cVZUxRBYAFQtvjaGKZvmBBCPLKhcggqtdwDb5waVIQEpQqYpT3uAzbYwYRJPSZ6ioViYoEAg4cHB5rERWvE4Cl1OXJPKws3obegiW0+oLJAmqIAZItYDAEJBW6kJe9yL+toiUW3ZSkkVWbqVnlKlEC1y/3gkqdTYAnv26dt4sfE+DBUpc5NmPseu38eK4EFNhmM8aLuxedMQlgoP3Fj/mHOl0gQa0qe2Gv+8Ryg9yKfWFBPUFcrvZrQmmS0P/6soNjknmv9oT10slQpNIIuTYQJSkrBCksty577W3EL6YppTLJckfC9vQROhNjxDpQ5Y0hwBv8Ax8wl/V1DmSQHDC+Rk2MI6mbUAoApY/TvCE6aGdKuYWsxcW/jxKRNDKYlVVKfi3A+f0eOoWSC7dO+IKJ1LKGQLMN3dy+YVqqRUVOtSrhmA/3E++BG9G2xKY9x0yIR83oLd4lpfBJygpTHIqAIcdDSIjhpS5RzFYLJSEuVP03/AIIKChOi79Y2b8K9GVaVaT5RCnaoKCk9tqkuHs14zHh/AtSaVHTqUh2NQIF8FRflF8nEbn4Q4JNky0mYWFIZBAdOLKILEjrvs28sqKM58Y+GpsmZYVDrKEykPfmqdIJ6An6xWl6mh0KpBs6VgON9wWMb94g0lcv/ALsxAH/0wpRJ2DJBJxsHjDOMSQlSj/TzSEq5lLllhcgAkgMSqzlrvaNYu1kiUaeAw4vp1MJ0uerDqTMlqc7sFIcDFnh5qeKcOKkkTZ9F6gZSah0p5mN7F4hZCpCnqRSHZzYP27wSfoJRZIUxO5BPyIiutaI7J4YrxLVpKlDShdJJZUwIBIcflTj5w21AKbFQClC4BtbsB/HjiOEgAmXMWpfRLM/SEpegmy3WoG1gHB+gJt3godrw6rX8wS9AxVe3dn3h0Z6UhNIUtgC1SiAeitvYdYjjKClL3LVJIF/RmNXpDjh2gJqmLUUhyFAIApJDpDkUh8Adh1ER2ovqmS6JzJqUlKRkm9u3b0g6pkoAF1TFEBhaz4cxG8ekUhIckuCxBc4yGbHtDCbNUXAcB9v1ilO9EPjJLWcNK+cUpGG5P2Y+sNhoxKpCpoZL2ffO0MEac4L+n/MLaTQqWWKS/cQMevSR0+v5afKTOAdyxSQGvSpJqaw2O8Npc4fEXllgU4IYv0yMiDjhaiCMb4It0uIQlSDlQKWy4P6xHUdxF5GpU9IUC+4sf2Bh/rFpEqoLUT8NOH72x72vEemhN3PsImOD8S04DTZdb9AxFtjXf0aCV0T+iN0PGZiUEBYIyUm4wBjY2aGGonpUdgezt9YluKcOExb6VBCWApa7gXJbD2+cN+GcGKyoLJRSBUCD37bFoxwssdpkaJhUQlRJvvcno0FmIcggsOxhSbpil08vKosoEF8Mx6fvCumkeYFEAChJUXs7M7Hc3FoqwY1EgC13/wBT9Ovygi5R+JPze8KlJNL4OIlNHoFrQyUkqJdzYJALZwQfnbeByoBkhwEhZPNax2b6Zh1K4coIcJUQPzNja3U3jvE0kTESiimgliLuC2Cbt6xd/CkxPkeWu5FQZj8JuebbI/gjOUqjYPVlC4dwwr5loXS2R3xbcE/yxjs/hhlUK5mUAHpsB6uz47XizI4uUJWqyiHZhZ3sAHx3MdRx8TUipAAKaVJDXPUOLdoj6015gpEHMm6nTpUiWojclLF33cW+ULcH0GoTNl6lJZT1CZ8TEAWx0LfOJrTagFSkoQyVFr465Pzjn/VggUAuxYWt0t6w/rTawhOVeGheFNXNKZh1ExKio2SkJow5IAu53B3BiQ1PGAMdDbo38t6GMvlccIBDnIY9M4hKZxgk5LDvc7xDfIxPkZow8Ql3GEnGPa+YpvjGZqNSFLWmWqWLGkMpkl01KdyxVYY3iGPGVndV+veD/wDViEtu/tkn9vlBGU4sXfBEK0KQkEmYkgk3uxa5x0aG8m5bzqktjdv3hzr+IFQIJP8ANohZ2oKlilknFhHbDltaJSscmSq4RUkG+QHIySfSH8jTKSOZQ9XfvmI+fImHmJPS2MEbdiXhRZXyh2YMwOWjTPwP9ic7QumqujJA+eBaxjsnSlIYLdjUznJ3bYwhNllRcuT3hROmVlze2TCor9jnUzFkAqckZJP2EN5E5iQmoDqbv9INImKSokA9Lbe0KyNZNANSCo7OGb5CGkkJtnZq3alQCqvo3cQUrNnUD7kZfLY/SHekmTFP/bSO7HvtAVpKnJKd7YL9HhOnglSpkXK1CgSFFRFh3tHeI6wkUpAI3JBiSElCfj9GhtSF4SWPWDqx9lsZ8O1TN22MWjSazTpZQQlyHYjdhgG0QcrRJLsoB7G/TMdXLQgsHNsfq8Zz47ByTLlK4ygJZFtuthj5X+UEHEUMpwl1AJLixFw/YsYqMue3tBisvu0cz4IrQiXTJkpBJSC7u4cXZi3q8EXxBCJdEoEXU42IUG6sb4cW9ojlKcX/AIIQILjp0ilD5Ab6uY/5e2YV0urXLWFOfhsElvn1gmoTUXvgCDCUWOx2Ma0gsdanUGYpJMSitUUBgbHPr6dYhpbgj1h3PXUAwe+DiCl1odrrREiYrYwvILC5Jfp/mGcuXbvCicQ2ka2SP9cEgBCGsxcu93f+dIarnqNsQikx02ieqIkw6phEF/qDBgQc5gqExVCWR95zDMNps4wQJ9f3jlDk9jnrE9SaobTlQ0WD7xI+QS9XWEVyf2ikWmgaXVqAsq/vm3tEhwvVk1ebtcK3+14jUaNUCatSQ2QM+8aKQNJk/ImoWQynHcNcbjrHFFBbnBJwxuWezbRVpiiWJyH+kG0uQSN8xfYn6RZJGvWByyyN73c92wIGp184JUaQBnHzhhL1kwmyiEkYs7XhQTJijUo7tdmbBgbJ6iitTPWQWUkWb9cbQf8Ap6mCwwzezeheEErmhQZTC1nfHTt2guq1kxQKScub26/q0S2thV6JNa5aUpJNQ2zCM+ak4TT3dh2faIiUlQQEh2LFoeSJZCSQb7+1x+sKUxdUjqJQHxBy+Qc5e4hUKCvys32jkqUb4uX/AMCFEyyLj5dm3jNy8BsTVp+l9/nBAYX8xmNukdMhyS+z/wA+cRYdhFKDl8ZjqvrCqEMebO0FnSrv84LJs4mU7QokC+cfaDyUd3gF7bQWAhMQWsIME8tnt9esKN02P8zBh1xCE2Qqc+8LrwfWBAjQ6QqhY/zpHTkesCBASCZg/wA3joFvYfcQIENFR0PCPsP0hBe53t+kCBEmT2GAsIRni/ygQIRSFhv6H9IQnpv7ftAgQLY4hJssObDCtvSG23pj/wDUwIEaFeBikOLD+NEnphzD0H2gQITIkd1hZAIsatoRZ83sc+8CBB4THQsnB7Y+Qg8kfF6f+pgQIhiYXTf+37QoM+5/WBAhMl7FZaRSbYx9IJL/AFgQIADNY/8A2phZOD/NoECJkQzmmwf5vHFi4gQIkZ2UPtHQPv8AvAgQPYm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http://s01.yapfiles.ru/files/492143/6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571612"/>
            <a:ext cx="3001923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7410" name="Picture 2" descr="https://encrypted-tbn1.gstatic.com/images?q=tbn:ANd9GcR1UAAR3i0yLfbD6qP-tgd1DzekCaHRxdnRXR3lDHuT9Fp-Voi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286124"/>
            <a:ext cx="1809750" cy="2533651"/>
          </a:xfrm>
          <a:prstGeom prst="rect">
            <a:avLst/>
          </a:prstGeom>
          <a:noFill/>
        </p:spPr>
      </p:pic>
      <p:pic>
        <p:nvPicPr>
          <p:cNvPr id="5" name="Picture 4" descr="Картинки по запросу берез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1142984"/>
            <a:ext cx="2191423" cy="2786082"/>
          </a:xfrm>
          <a:prstGeom prst="rect">
            <a:avLst/>
          </a:prstGeom>
          <a:noFill/>
        </p:spPr>
      </p:pic>
      <p:pic>
        <p:nvPicPr>
          <p:cNvPr id="17412" name="Picture 4" descr="https://encrypted-tbn1.gstatic.com/images?q=tbn:ANd9GcRtjCIyCvAFWb5zCZq_AdUeZs2WGpt66eT-G85PUD9d0pwaN2F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1142984"/>
            <a:ext cx="2466975" cy="1857376"/>
          </a:xfrm>
          <a:prstGeom prst="rect">
            <a:avLst/>
          </a:prstGeom>
          <a:noFill/>
        </p:spPr>
      </p:pic>
      <p:sp>
        <p:nvSpPr>
          <p:cNvPr id="17414" name="AutoShape 6" descr="data:image/jpeg;base64,/9j/4AAQSkZJRgABAQAAAQABAAD/2wCEAAkGBxQSEhQUExMUFhQXFhobGBgYFhwfGhoYHBkXHRkZGh4bHSggHRolHBYcITQhJSksLi4vFx8zODMtNygtLisBCgoKDg0OGxAQGzQlICQsLCwvLDA3NDA0LywsLCwsLCw0NCwsLCwsLC8sLCwsLC8xLCw0NCw0LCwvLCwsLCwsLP/AABEIAPMA0AMBIgACEQEDEQH/xAAcAAEAAgMBAQEAAAAAAAAAAAAABAUDBgcCAQj/xAA8EAABAwIEBAUBBgQFBQEAAAABAAIRAyEEBRIxBkFRcRMiMmGBkQdCUqGxwRQj4fAzQ2LR8RU0cpKiFv/EABkBAQADAQEAAAAAAAAAAAAAAAABAgMEBf/EACgRAQEAAgEDAwMEAwAAAAAAAAABAhEDEiExQWGBUXGREyJCoSMy8P/aAAwDAQACEQMRAD8A7iiIgIiICIiAiIgIiICIiAiIgIiICIiAEREBERAREQEREBERAREQEREBERAREQEREBERAREQEREBERAREQEREBERAREQEREBERAREQEREBfCYX1RM2xIp0XvLS4AXaNyNilFfnVUjEYO9i9/5sMK51iYkTExzi0n8x9VzXH5o6iyg8HxKLKs03TfTzaYG4E/RXWCzQ0i/FYgO1VYbRpD1FtiIBPPf/hY48s3f+9FJl3bki8UnEtBcIJAkTMHmJ5r2tlxERAREQEREBERAREQEREBERAREQEREBERAWt8T5u+lTqDSWkXY6zmPA3a6RYkSI+hWxkrlv2lZk9z2mmWPpaSBpN5nzNIJgnsFny5dOO1crqNOzvNRVc803QyoS4ssAHxEi0A73jpzlXmS58KNXXUdrfDA15Jdoa7TIgG5EQAOZ7LnWMa/WRTa7SRcv2a7n5oH4u/dZGvcNnDSDHlB3Iub7uNh8hccmrvbDb9NZVmrMQC6lemCRr6uG4A/dT1zL7Ls+8Oi+lUbopsdIe9xA82zWg+o6psI35rpjXSJXbx5dWO2+N3H1ERXWEREBERAREQEREBERAREQEREBERAREQUXE2Gqmm4sr1GC3lYGgn2BJbv7lcM4hwVUVHtquNM6rOu7e+pxFhy2J5rt/GGX+LRdrxLaNPmXNGm9r+YTeF+eeK6eLpYh1FtQPpi7Hsb5C3f1QY+TZc3Ljbl4/LLOKlpryXN84aSCXbGJkgG/v7fC+4KnWZpqEwwknSLkHqZHlmOqw43HVKdQEu3Ex379CFjZmFWPUSX7m3mHTa3Loo6bZ6K6bJltTF4qs1tDTAdOskDSALuLibAwT1sv0Xw3lDcPRYNWt+ganyTM3Omfuz9V+bcoxBawtLna6k6WQSKhm7T0vF77juO9cD4PEupB+LqVg8GPCu1oEDTBHrEdLcuSnjkl7RbBt6Ii6WoiIgIiICIiAiIgIiICIiAiIgIiICx16mlpIaXRyESe0kBZFCzDMRS/y6r+fkYT/T43UWyTdK03jPiSswQKDhAlzHgOa5hkX0m1+c/XZcSzHMAXS2Wz+ExvfaLG/5LpfFf2jPAqsNE6DLSNAMDbzE81zynVZUeTVwri0n1saS0C03ESQeQlcOWXVervZ8OfK7UWiqWagwOuRqN7zyHx233WSliiCQ8CmY3bER77je5UrH4lppPdRewMDtJpu9embEAnsfrzCiYTHtZYYRryDcuBcXfkdMdAtZuzwnW1lhM7kgEQW21k27wZueULo/2f4jFY3EBjq9bwGDWT4xlwFxEGYLjHYLnTs7ptoF7KTaVdp9JbYy4THOImTZTMk4sr1T4bf5cwNYc61xsBEn2meizmN3vp7fckfpymyABew5kk/JNyvS1Lg3D40NDq9Zr2ECAZMjqNTWuaR0PVbauzG2zxptLsREVkiIiAiIgIiICIvjnAblB9RfAV9QEREBERAVdmuZ0KbS2s8CQQWyZIPsLqxWmccZbSqFrzivBd+CGkPIvdsaj9Vny2zHtZ8q5XUaPx9VwL6RFGm9kN3sGOFrXJJdzkrl2VYqpRlraoI3bTiQevbsFt/FWOxFZhpEsLdRLGtaA0RbVf0vM3APwtdyzL6Ohxra2lroiwuACYINx5lzY2dNt7/DHb1jM4paQDRFSqRdzgAGk8uZIB5+3vbziuItDQDTY8bxsLc9upN/ZefBwlQOiq9jtTWs1OBJLiBO06RNyTyK8EYGk97Huc8tMarEGw2IaRY2+EmOHjVJJ9FIMyPiioWtdv5CPLeYHxP5K+y7OaYZ/gNY/cOaQBvtfrt8krBm2JpU2RQZZ4BnSBsbtP8AxzCk5PhaVUtacO4lxADdZEnqb7EiP2WmWrN2LXWvDr/2b8XVatIU24eo8CAHS4MaLWktMASNpieS6dTJgSIMXAMwe/NcR4e44q0AzC06YphltDWAn9SS6ecmYK7NljqhpMNWNZEkARE8tzcK/FfTv8rYX0SkRFs0EREBERAREQeXvAElRKTWES8gk++yl1GAiColHQBDgA4dQg+tc1jhpI0ne+3upYKhhrXOGkCBuY39lMAQfUREBERB5qsDgQ4Ag7g7Lnn2iZPUGl9GpQa2f8J0MmOkeqb7/vK37H0y6m9oAcS0iCYBn3AMd4XBuLqDm1S2s99Ks14c7xHy0sdtUa4TMOEE7XC5+fv20zz+zDnOGrVNBaagAA8RtRzDqdpsG6AAKYgDSSNuy17H4GtVgU6e8yAQWiYm+0Se9lNxDnlng1KsSfW1xgn3kA9+3dVWJxTm0f4en4mtrg4Ppk7R5mmLxf8ARYY9Xttkqq+WNpahWJBbyBF+kCJIuF6w2UisP5TgQNySAATPK55L7hMtmXVXHVItfre557D2ustPKIbUIIdDwNBbuAZu4xysYi5XTcteq+/db4DJHHSDVougF4AdMRziPf4UvDZayq7/ALkCJ1MazzE+5LvyhVFV7KVTUwX0kFoMgTBsQdotCi4jG1MUdABeG+kAe37kQsenO3e1dVvPCeb4HC1jXrOfiXkDRcENgQ0R8RJPPmus5dxzQrAaWVA9xAa1wAlxIAAM7Sd1w3Icprl1M1qb9FIANDyIgSWsAmw1G/ebrrX2f5BSBFeriGV69zpb6GuO7gHXc7lPLkr45XepktLd9nQURF0thERAREQEREBRX1dRszVHM7LNXJDTCj4dzw0Q0R3QZqFWfLGk9FmUKq5+pp0ibxfdTG7X3QfUREBERBpfGXE3h030zTOkgh8kctxIdAMcjyO0FaLWwRrsFQmppLoa57fL1LRIE9xaQul8UYepTIxNCm2qWiKtItkvYLgt/wBbd/dck+0TE13huJlzMNiC1zGteHAPgCpAsQTpEgxcH3XFy8Vyt3e7DOXaqx3DOoF3ju0gknyAM5Wmf7gqkpUAwlrMTTLefMdBsd7L7kzWa2vZVPisc6WPIIcwzdvQ6TsSRI5KLm+Bp30WdruLQA6dvkT8pjLL02/0r7Jb8uxDz5AHACdeqG3k2mOn5LK/K8S2YdSMGdILpggRNvYKgr4qoxoa2q+CCIDiAW/emORUWhiXB0iZ95M91r+nlfWLTGtgq4unTLBVwl2+t7HCCTIEEWkkGxjZScBxO0PLWYcNAJAiNgSbxF+arqGYAtc1zNyHFpETEGD9BdWlXMKjqZpUKYBc2HBoiGnlYRJWeWM8Wf2j4YMw4lfX1uaNAbGnzFpjy3MRqJJ25D6rZeEqVXECs91alTbRAd5pAeZ2keZhO1pv2Wo/wOJp4eqDh4bVcwk6TqYGuJgAWAJI36e62LJ6TX1qQqNqNota1tRrLPJAJc7zc5O3v8qcseOY6mk3TtPBNenVD3026A0BunWXEmJLiTbewtNiea2la9kWc4QMbTozTaLBpaf1vJ95Wwrbis6dS7a4+BERarCIiAiIgKMKb22bBHQ8lJUZwL3ESQBG3OUHqlSM6nETyA2CzqK/D6QS0kEX3Uim6QD1CD0iIgKLmRqBhNMgEAm7dRMDYeYCe6lIlGg5mzMKtPxm4hgp6JmmXz2DGi75tC5xmOUtrOezE1NNXUQ6mXDxBYHUbwCd4jktn43pVstqNq0K/ka4kNDxqZqIJDm82GBJ6fnzfPcU7GVDiCwh9UfzIFg9tpb/AKSARft0XHcJ9r+WGSbT4dwxeW0HOL2i+pwgXmZDbf0WHF8PvJDW1GAu2ESXROx5/Pste/6jUDPCY8sa10mDDgYiJF4hoEK3yyl4WioHa/LGogEtPtOwtHz9YymWM3tFnq9//n4bqLW1T/padVtgJI+irsrxrDUNMRS3Op3qAAEt9zYkD67JiTVpu/l1iXPl4LbS+ZdLfSSZ/oFHyyjoLtdnExcSeRcI7xf2Wsm5d1PouauOy0OcIc+WHzw65GzR0Jk3HtJXqnnWFa8t8OoxhHlceVhNgTF/YrXzw68tDmvpwRO8fCw1cPUpga2EAmQ6JE7W+oVf0sL/ACt+U9MW+Iz6uDU8KsS1rjploGqmOcdbT73hWuS529zAarATqB1kkDRJB1AA2uBPINWr4fEnWbRFiYg7RdW9FzGeGHwR6tNocQLTzLQNh89FOeGMmtIs9nYOB8qpYlwqOL2xdtISQWcnOc4agCTYEg+Unt05rYAA2C5FwdxqaDINNrqZMu0zqkgASSR7fdhdUy7HCswPDXtnk9jmkHp5gJ7hW4LjrU8+q+GkpERbtBERAREQFhq0pMh2k/3usyxPoNJki6DGaRPqfI6CApAUXDYdpaCRe/6lSgIQfUREBa7xHxQ3DCGAPfMESQG9zFz7BbEtf4jzenRDhWolw3pktDmucLgexBHNU5P9fOvdGXhzDibic4gv8WmyBBIDY5GJ+8RHU/C0mnj6RIZSa1tSoTZogtaJu6IkwJ32jur/AItzGjWpua2i9lU1C6o7xPVrN58vLSAByAC0unV8PUaTtJe0A85ibSRINzzvC5JhLu72xq1GQGo7W+oxrTdrolzmkbkdO691sifRvSrB0/dcIm3QCRstSzDF1HkF7y7ptaO1gbq5pcVvZSg0R4hFqh2Iix6zY87q94+Sa1dp6a+YnCV6Znw3bE2vvzHaF7NFhEvPh23Me07mJP8AYWLJ+JKjKrfGcX0408gQJseX/Cl59mVOrTABLXh34bOBN7i0jefy5qf3yyWfMNV4yzLHvMkua3cDURM7SAZUqtmBwdQa2nw4gBrwYP8A4uFhBKqsfmrqlVholzSKYBA21S42GxABCjMpVK9QmufP6ZcIgDawHuOSnot75ePoa+q5xWa4A1NQZUtfTp8rjE7SIg2+B3U7AcU0C2m00yHE+YaAWjqZ6fmtMwzxEEex/f4/2WEOLHQpvBje12npjtPBFZmIxANLw6QHmbVNO4AEkEgDTFxcgH5XYcBmNOr5WVG1HBoLiz03JG4kcjaV+XclxjmtEPhhPmb+I7gE/hm5+F3ngPOMEygGtxFN1Qwah2BdGw5QNgo49YXUMezdkXilVDgHNIIOxBkFe10tRERAREQFgqsBN3ke2qFnUQhut2qOUT2QBRaPvn/2ClNFgoVAt+83cmCRZTQEH1ERAWrcWZrT8MsDsM+Rs8k37NH7raSub8cUX0iSS/whtOm/Mw1o9I2v/ssefK447iuV7OU54CNZLSB92J68iRJHJa7g8trVXOAlrWm5cLXuB1mDNlbZ3nNQamsPrPq03HVreljub3PxV4rNq1UGmXadpiwIiDt7d1hxTKYspFhhspfQBqB4cC0y0+kt3M7na/dYc1pHTqgRby2kSJmBuFX4fFPpaBSqOdUMgjcAE+VjQbbgG3NXb8rMsGJrOfVd/ltMADc6tN4HWym7xu8qnTWqeF1lwaNQaJMcgf2Vpl+GboDnPBgyWFtiAbCZgmP1VhSywOJbTBbJMkEgW3m+/JSq+T2gEOtzFhcie/spy5Ze2y1WPzChqdULfO+ATEabASAFXYnEO1OLNTnGT7knc25X2WwUMooNY1xbrpu5m+9/77FTqFLDmm/+H0ucGHTpveLC5tflPyqTkxx8SjVcPw7UdTa5rXSdy4Ed4EbfqpOHwdR0Un0iWWLiInaxF5N/6r3guMS2BUpkkbw7/fZY8dxUXafCDmua+fNBBb5vKY7/AJLT/LbqxbVXGUZNRq62jUNBgtdYzAImSPfmNlvPDWT1Q5ppsrFo/A4tkCJAJkT7GD0XM8Xm5e5lVrXN1Q2o0EEP0mbgi4iBfp7rpf2f8eVBUcyoGltRwDW6mU6NKJmIb7mT7CAqzDffOq9LruVVS6mNTajSLRUjV3tYj3UteKNZr2hzXBzTsQZB7Fe11xsIiKQREQFhqvZMOiR1WZRHOAe6WkzEWnkgyPrsjcEdF7ovn7pAi0qPUrMLSIgwdwpVLYdgg9LzUJgwATyBMfnBXpY69XSJIcfZoJP0CCuqZ0KZArU30wfvxqZP/k3b5C5rxHmYq165Pi6f8oncHobxonYg81l4vxD6tRzWh1zbU55Pw0wG/AK1/ClrmRriJDnVncwYJsBb9vz87k5bn2k2xyy21LMWhznBwDXG7ri56mPve/16qhxQaagaCGwIJne28rccZmFNjXkOY6pA0tHOeU/rzAHutczHNqLnNeKRDgGnSQBJF9xaBAvuVfhuX0RNoVPKiG+IX6b+WW2PR0z+yyZex9PW4wXPaRrDpdB33tNgZ5QrinmodTPiPpgvdqsfQ0xDYN5kTKk/wrXs1M0yR6iwQR1t7DdWvJlr9yd1RNx1WnQNOnYEn+Z94iwjoDbe/wAJ/FYg0WaD62+GQ31CCQCSeZjflKtDk9V4l9zAENGlscje5Pv27rDXy2pTbDCJmYB2633mynqx9tp2r8SMThqQBcdDHDSAWkSZ6XI3F+qrqFfU59SSHkk+WW3JuBFwLq4Zl9Z93eYTJHQ7Tvcr1Qo0vEM+V1g5rmwZ5QD25q0zknv7G1CzAvebMMTvFiegtfZZsPR8V0uIZG8iJ+FvLi+mwua4PECBBnqAdIkGOnVa1WdUqtP8S17QDI1NIj2E7nZRjzXI3tXtrVAZLSWCQC0WgEiR1/vZX2V4ioSIpiOpH9R1UduJZQLQT4lIgANIEidyZ3Efl2MzcjbVbXdSp6TS3aHOAIBGoNBcQLC1z8pneqeDy7bwrn1PD4VjsRiCXOFqdjpAJAAid469FtGV5ma4Dm0ntYROp9p7Dc97LhWT1qrXseQ9jZ1M1sBkB3ub7QbrsWQ58ajBNPEPcefhsDewIMR3KcXJd9N/C2NbIiIupcREQFjq1g3crIo2oCodXMCD+qA6ux1jaeoWWnS08ye5WPEVW6SJB6AdVlpDyid4CD2vhEr6iCrxeU0wx/hUWa3CDBDCQd/NBIXPeM8DWDSC2g06fRRpCGtPlb4lR3P/AGXVlBzilUdTikGapHq2i9xIN/hY8uG52VuL87YXIxJNdrgNI0wBpEdTG/ZQ8zyGi/YgETdu8DqPSR8CwXU8xyao5xpNptdU+85pcY7uMAdVpmZ8NMa8NFZznknUWizfZpN3GTE23XFM85d26Zd2h1cPTgMs5xLRqNhJcAAY5byd1tX/AFRjK3hgEhjC4lg8pMCGj2v2CtqPCYo63tpn0llVrrgEnc28k9dlY5NwQ+s4VKIpODHAVKVRx2N784/cey0uU5LpPlquX54aj3F4Yym1pJEy+dgIje8wJmFIy+kxxLmf5kwSCCYJvBvY777qfnf2bnDM1VardT36G02nzVYAl7GiTAu42sJJsqHF4RrAa0hrGshukmIgAm5N3Hl1sAozwk7eE2PWGzdmhziNQa/TUAI1Nkw17Qdxsfr0VXjq9Wow0yxj3giHQQ8Qd7GJMXAtfmttyDhAvw1SsKTatLyai1k12AtDvEpgevSHQ6nMuG1wJvsRhqdOkadFwdSDf8XwwHVHm+5kwJVrMcJ1GnOsPisS2SGESByJEx7XhTX5fUxLJqNeQ258rgBymIIjuuuZDwi2vg6bz5Kj5cDEgtdBAcCsOX8EVQ68UxqgkH/6HVt9rHdRcc9yzE1XPcNkYcwNJOrkTcEe362JWyZTwe2m6MSx9OHBviADSHQI1ggtLD+IfOy6Vg+GaTaZpv8A5jDBhw2dfUWncT35K3pUA1gZdwAjzGSR7k7rbDhy/lVpihZdkdGjT8MMDmai4BwBDdRkhs7NmTHupWFwVOlPhsDZ3AED6bKQi6NRbQiIpSIiIPL3gCTssP8AENO4+oTG+kdwseKrNIEGbhAbVaL6CB1hTFGr4hpaRPJZqPpHYfog9oiICIiCFnGDNai+m12gugaugkT+Sr8Lwph2NYNJc5hDi47uIk39pOw6Dor1FS8eNu7EWSsIwzA4u0jU4QT1HuqzPsxOHaxlCmw1qri1gcdNNoa0ufUqEC1NjRPuS1ttUq5VXmOTitiMPWc4aaIqDQWyHF/hwZm2ksnY3I2hW0lVZPk7tTqusvrPEVMW9o1Ob+DDsMinSnbkYB886lPdwphHU3U30GPY6JD/ADTG2991dImoK1uVilfD6afWnH8t2w2HpMCNTfkOgBaXxTlbKbXPhzKVnYmg4zLGx4lfDOM+YMEuaPU0XDXQujKJm2XsxFGpReAWvYW3AMSCAQDzG47JcZfMNM+HY1rWtZGkABsbQBaPhZFgwOH8OnTp6i7QxrdR3OkASY6ws6kEREBERAREQEREHwiV88MdB9ERA8MdB9F6REBERAREQEREBERAREQEREBERAREQEREBERAREQ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Picture 8" descr="http://s01.yapfiles.ru/files/492143/6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00496" y="3000372"/>
            <a:ext cx="2714644" cy="29070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138</TotalTime>
  <Words>18</Words>
  <Application>Microsoft Office PowerPoint</Application>
  <PresentationFormat>Экран (4:3)</PresentationFormat>
  <Paragraphs>2</Paragraphs>
  <Slides>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Тема занятия: «Жители лесного царства» </vt:lpstr>
      <vt:lpstr>Слайд 2</vt:lpstr>
      <vt:lpstr>Слайд 3</vt:lpstr>
      <vt:lpstr>Слайд 4</vt:lpstr>
      <vt:lpstr>Слайд 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15</cp:revision>
  <dcterms:created xsi:type="dcterms:W3CDTF">2015-11-30T11:39:16Z</dcterms:created>
  <dcterms:modified xsi:type="dcterms:W3CDTF">2015-12-28T13:42:45Z</dcterms:modified>
</cp:coreProperties>
</file>