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A2434-2DA9-439A-8C5F-0FA303A4C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FAF4-8066-4EA8-9C60-F6E176008C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3594-724E-4EBD-B2EF-1D8FB8FFB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11C5-7B83-468B-9286-7C8CD749B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AA88B-EC05-434A-9283-2338C70300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93DD4-F193-4092-AC01-1F331A9F3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BC7F6-451B-47C5-8A87-AAC55B06C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41C2-00E0-42CE-89E1-F45E6585B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A684D-3934-41AE-B208-4028C3045F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292D6-3D67-42EF-AB52-121DEC19C2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C6D4E-C911-433D-BA99-A9C028163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EC263F-00E6-4A23-8003-18848F01EB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3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ki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2725" y="6284913"/>
            <a:ext cx="234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Горнолыжный спорт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a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7525" y="6284913"/>
            <a:ext cx="123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фристайл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236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6525" y="6208713"/>
            <a:ext cx="1522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сноубординг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ata_5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36525" y="6208713"/>
            <a:ext cx="240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Конькобежный спорт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4e8c2b901cef64c8b1343b1acdeb5c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2725" y="6361113"/>
            <a:ext cx="209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Фигурное катание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36525" y="6361113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хоккей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5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6525" y="6437313"/>
            <a:ext cx="126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шорт-трек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6f87b07e854768d7ffffe1307e4a5f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2400" y="60960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керлинг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baby_ski_modre5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Kids_1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705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Sannyy-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125" y="62087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сани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ccf59453f295cb5087402e26660ae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6525" y="112713"/>
            <a:ext cx="1144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скелетон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7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2725" y="61325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бобслей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g_2687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2725" y="6361113"/>
            <a:ext cx="170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Лыжные гонки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27933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2725" y="62849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биатлон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504856b534e9c_screenshot2-186c6ceb4837661781938cab14a991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6525" y="6208713"/>
            <a:ext cx="2416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Прыжки с трамплина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20</Words>
  <Application>Microsoft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борис грунь</dc:creator>
  <cp:lastModifiedBy>user</cp:lastModifiedBy>
  <cp:revision>2</cp:revision>
  <cp:lastPrinted>1601-01-01T00:00:00Z</cp:lastPrinted>
  <dcterms:created xsi:type="dcterms:W3CDTF">2016-01-17T17:52:32Z</dcterms:created>
  <dcterms:modified xsi:type="dcterms:W3CDTF">2016-01-26T05:41:41Z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