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9" r:id="rId4"/>
    <p:sldId id="274" r:id="rId5"/>
    <p:sldId id="278" r:id="rId6"/>
    <p:sldId id="280" r:id="rId7"/>
    <p:sldId id="277" r:id="rId8"/>
    <p:sldId id="279" r:id="rId9"/>
    <p:sldId id="260" r:id="rId10"/>
    <p:sldId id="262" r:id="rId11"/>
    <p:sldId id="265" r:id="rId12"/>
    <p:sldId id="268" r:id="rId13"/>
    <p:sldId id="264" r:id="rId14"/>
    <p:sldId id="270" r:id="rId15"/>
    <p:sldId id="275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86092" autoAdjust="0"/>
  </p:normalViewPr>
  <p:slideViewPr>
    <p:cSldViewPr>
      <p:cViewPr varScale="1">
        <p:scale>
          <a:sx n="86" d="100"/>
          <a:sy n="86" d="100"/>
        </p:scale>
        <p:origin x="876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470025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  <a:latin typeface="Segoe Print" pitchFamily="2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1714488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5">
                    <a:lumMod val="75000"/>
                  </a:schemeClr>
                </a:solidFill>
                <a:latin typeface="Segoe Ligh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8727" y="2906713"/>
            <a:ext cx="706598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419204" y="4419600"/>
            <a:ext cx="7115196" cy="1143000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1604" y="1600200"/>
            <a:ext cx="3528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7404" y="1600200"/>
            <a:ext cx="3528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9504" y="1535113"/>
            <a:ext cx="3528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79504" y="2174875"/>
            <a:ext cx="3528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7404" y="1535113"/>
            <a:ext cx="3528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7404" y="2174875"/>
            <a:ext cx="3528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1604" y="1600200"/>
            <a:ext cx="711519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83453-07CD-4C03-9425-31D384EE36B5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Segoe Print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060"/>
          </a:solidFill>
          <a:latin typeface="Segoe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060"/>
          </a:solidFill>
          <a:latin typeface="Segoe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060"/>
          </a:solidFill>
          <a:latin typeface="Segoe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060"/>
          </a:solidFill>
          <a:latin typeface="Segoe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Segoe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663900"/>
            <a:ext cx="7772400" cy="23330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«Презентация художественного творчества детей, с использованием нетрадиционных техник рисования»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2996952"/>
            <a:ext cx="6400800" cy="470136"/>
          </a:xfrm>
        </p:spPr>
        <p:txBody>
          <a:bodyPr/>
          <a:lstStyle/>
          <a:p>
            <a:r>
              <a:rPr lang="ru-RU" dirty="0" smtClean="0"/>
              <a:t>В средней группе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75856" y="3573016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Воспитатель: </a:t>
            </a:r>
            <a:r>
              <a:rPr lang="ru-RU" dirty="0" err="1" smtClean="0"/>
              <a:t>Кучешева</a:t>
            </a:r>
            <a:r>
              <a:rPr lang="ru-RU" dirty="0" smtClean="0"/>
              <a:t> Ю. И</a:t>
            </a:r>
          </a:p>
          <a:p>
            <a:endParaRPr lang="ru-RU" dirty="0" smtClean="0"/>
          </a:p>
          <a:p>
            <a:r>
              <a:rPr lang="ru-RU" dirty="0" smtClean="0"/>
              <a:t>2015 год.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63688" y="18864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МКДОУ «Малиновский детский сад»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«Петушки ссорятся»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5" y="2437113"/>
            <a:ext cx="3527425" cy="2852136"/>
          </a:xfrm>
          <a:prstGeom prst="roundRect">
            <a:avLst>
              <a:gd name="adj" fmla="val 16667"/>
            </a:avLst>
          </a:prstGeom>
          <a:ln>
            <a:solidFill>
              <a:schemeClr val="accent2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Цель: </a:t>
            </a:r>
            <a:r>
              <a:rPr lang="ru-RU" dirty="0" smtClean="0"/>
              <a:t>Совершенствовать </a:t>
            </a:r>
            <a:r>
              <a:rPr lang="ru-RU" dirty="0"/>
              <a:t>умение делать отпечатки ладони и дорисовывать их до определенного образа. Развивать воображение, творчество.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9011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«Петушок и его семья»</a:t>
            </a:r>
            <a:br>
              <a:rPr lang="ru-RU" dirty="0" smtClean="0"/>
            </a:br>
            <a:r>
              <a:rPr lang="ru-RU" dirty="0" smtClean="0">
                <a:solidFill>
                  <a:srgbClr val="00B050"/>
                </a:solidFill>
                <a:latin typeface="+mj-lt"/>
              </a:rPr>
              <a:t>открытое занятие для педагогов.</a:t>
            </a:r>
            <a:endParaRPr lang="ru-RU" dirty="0">
              <a:solidFill>
                <a:srgbClr val="00B050"/>
              </a:solidFill>
              <a:latin typeface="+mj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1" y="2276872"/>
            <a:ext cx="3767410" cy="2909093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Цель: </a:t>
            </a:r>
            <a:r>
              <a:rPr lang="ru-RU" dirty="0" smtClean="0"/>
              <a:t>Учить </a:t>
            </a:r>
            <a:r>
              <a:rPr lang="ru-RU" dirty="0"/>
              <a:t>рисовать тычком в технике «сухая кисть», передовая характерные особенности перьев цыплят, при рисовании тычком кисть должна находиться в вертикально положении.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717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dirty="0"/>
              <a:t>П</a:t>
            </a:r>
            <a:r>
              <a:rPr lang="ru-RU" dirty="0" smtClean="0"/>
              <a:t>ервый снег»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5" y="2540397"/>
            <a:ext cx="3527425" cy="26455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Цель: </a:t>
            </a:r>
            <a:r>
              <a:rPr lang="ru-RU" dirty="0" smtClean="0"/>
              <a:t>Учить </a:t>
            </a:r>
            <a:r>
              <a:rPr lang="ru-RU" dirty="0"/>
              <a:t>изображать снежок с помощью печатания кистью или рисования ватной палочкой. Развивать чувство композиции.</a:t>
            </a:r>
          </a:p>
        </p:txBody>
      </p:sp>
    </p:spTree>
    <p:extLst>
      <p:ext uri="{BB962C8B-B14F-4D97-AF65-F5344CB8AC3E}">
        <p14:creationId xmlns:p14="http://schemas.microsoft.com/office/powerpoint/2010/main" val="1549299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0"/>
            <a:ext cx="7572396" cy="5486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«Приключения в сказке Колобок»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109" y="4005064"/>
            <a:ext cx="3527425" cy="26912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187404" y="1600200"/>
            <a:ext cx="3777084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Цель: </a:t>
            </a:r>
            <a:r>
              <a:rPr lang="ru-RU" dirty="0" smtClean="0"/>
              <a:t>Упражнять </a:t>
            </a:r>
            <a:r>
              <a:rPr lang="ru-RU" dirty="0"/>
              <a:t>в технике рисования отпечатком картофеля, закреплять рисование пальчиками, обогащать знания детей о разных видах нетрадиционного рисования.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136" y="1268760"/>
            <a:ext cx="3666380" cy="2448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339752" y="548680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B050"/>
                </a:solidFill>
              </a:rPr>
              <a:t>открытое занятие для педагогов.</a:t>
            </a:r>
            <a:endParaRPr lang="ru-RU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902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«Солнышко»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5" y="2060848"/>
            <a:ext cx="3527425" cy="3125117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87404" y="1600200"/>
            <a:ext cx="3777084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Цель: </a:t>
            </a:r>
            <a:r>
              <a:rPr lang="ru-RU" dirty="0" smtClean="0"/>
              <a:t>Продолжать </a:t>
            </a:r>
            <a:r>
              <a:rPr lang="ru-RU" dirty="0"/>
              <a:t>знакомить дошкольников с рисованием ладошкой. </a:t>
            </a:r>
            <a:r>
              <a:rPr lang="ru-RU" dirty="0" smtClean="0"/>
              <a:t>Закрепить </a:t>
            </a:r>
            <a:r>
              <a:rPr lang="ru-RU" dirty="0"/>
              <a:t>умения детей работать в </a:t>
            </a:r>
            <a:r>
              <a:rPr lang="ru-RU" dirty="0" smtClean="0"/>
              <a:t>коллективе. Учить смешивать жёлтую и </a:t>
            </a:r>
            <a:r>
              <a:rPr lang="ru-RU" dirty="0"/>
              <a:t>о</a:t>
            </a:r>
            <a:r>
              <a:rPr lang="ru-RU" dirty="0" smtClean="0"/>
              <a:t>ранжевую краски. </a:t>
            </a:r>
            <a:r>
              <a:rPr lang="ru-RU" dirty="0"/>
              <a:t>Закреплять понятие о “</a:t>
            </a:r>
            <a:r>
              <a:rPr lang="ru-RU" dirty="0" smtClean="0"/>
              <a:t>тёплых</a:t>
            </a:r>
            <a:r>
              <a:rPr lang="ru-RU" dirty="0"/>
              <a:t>” цветах. Будить воображение, развивать фантазию. </a:t>
            </a:r>
          </a:p>
        </p:txBody>
      </p:sp>
    </p:spTree>
    <p:extLst>
      <p:ext uri="{BB962C8B-B14F-4D97-AF65-F5344CB8AC3E}">
        <p14:creationId xmlns:p14="http://schemas.microsoft.com/office/powerpoint/2010/main" val="8571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571500"/>
            <a:ext cx="6546304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842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908720"/>
            <a:ext cx="6034087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0"/>
            <a:ext cx="7115196" cy="692696"/>
          </a:xfrm>
        </p:spPr>
        <p:txBody>
          <a:bodyPr>
            <a:normAutofit/>
          </a:bodyPr>
          <a:lstStyle/>
          <a:p>
            <a:r>
              <a:rPr lang="ru-RU" dirty="0" smtClean="0"/>
              <a:t>«</a:t>
            </a:r>
            <a:r>
              <a:rPr lang="ru-RU" dirty="0" smtClean="0">
                <a:solidFill>
                  <a:srgbClr val="002060"/>
                </a:solidFill>
              </a:rPr>
              <a:t>Р</a:t>
            </a:r>
            <a:r>
              <a:rPr lang="ru-RU" dirty="0" smtClean="0">
                <a:solidFill>
                  <a:srgbClr val="FF0000"/>
                </a:solidFill>
              </a:rPr>
              <a:t>ад</a:t>
            </a:r>
            <a:r>
              <a:rPr lang="ru-RU" dirty="0" smtClean="0">
                <a:solidFill>
                  <a:srgbClr val="FFC000"/>
                </a:solidFill>
              </a:rPr>
              <a:t>у</a:t>
            </a:r>
            <a:r>
              <a:rPr lang="ru-RU" dirty="0" smtClean="0">
                <a:solidFill>
                  <a:srgbClr val="FF0000"/>
                </a:solidFill>
              </a:rPr>
              <a:t>г</a:t>
            </a:r>
            <a:r>
              <a:rPr lang="ru-RU" dirty="0" smtClean="0">
                <a:solidFill>
                  <a:srgbClr val="00B0F0"/>
                </a:solidFill>
              </a:rPr>
              <a:t>а</a:t>
            </a:r>
            <a:r>
              <a:rPr lang="ru-RU" dirty="0" smtClean="0"/>
              <a:t> к</a:t>
            </a:r>
            <a:r>
              <a:rPr lang="ru-RU" dirty="0" smtClean="0">
                <a:solidFill>
                  <a:srgbClr val="00B050"/>
                </a:solidFill>
              </a:rPr>
              <a:t>р</a:t>
            </a:r>
            <a:r>
              <a:rPr lang="ru-RU" dirty="0" smtClean="0"/>
              <a:t>а</a:t>
            </a:r>
            <a:r>
              <a:rPr lang="ru-RU" dirty="0" smtClean="0">
                <a:solidFill>
                  <a:schemeClr val="accent5"/>
                </a:solidFill>
              </a:rPr>
              <a:t>с</a:t>
            </a:r>
            <a:r>
              <a:rPr lang="ru-RU" dirty="0" smtClean="0"/>
              <a:t>о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к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861048"/>
            <a:ext cx="3358497" cy="2769171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051720" y="1052736"/>
            <a:ext cx="59766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Цель: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Формировать творческие способности детей.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Учить передавать в рисунках признаки предметов.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Воспитывать эстетический вкус.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Развивать мелкую моторику рук.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Развивать чувство композиции, ритма, </a:t>
            </a:r>
            <a:r>
              <a:rPr lang="ru-RU" sz="2000" dirty="0" err="1" smtClean="0"/>
              <a:t>цветовосприятия</a:t>
            </a:r>
            <a:r>
              <a:rPr lang="ru-RU" sz="20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Знакомить с  новыми методами рисования.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10417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Использованы средства: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398413"/>
            <a:ext cx="3718537" cy="2769171"/>
          </a:xfrm>
          <a:prstGeom prst="rect">
            <a:avLst/>
          </a:prstGeom>
          <a:ln w="38100" cap="sq">
            <a:solidFill>
              <a:srgbClr val="FF66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782998"/>
            <a:ext cx="3869570" cy="29058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12160" y="4581128"/>
            <a:ext cx="3574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Совместная деятельность воспитателя с детьми.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763688" y="5877272"/>
            <a:ext cx="3581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Самостоятельная деятельность детей.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0449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М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атериалы: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Гуашь</a:t>
            </a:r>
          </a:p>
          <a:p>
            <a:r>
              <a:rPr lang="ru-RU" sz="2400" dirty="0" smtClean="0"/>
              <a:t>Краски</a:t>
            </a:r>
          </a:p>
          <a:p>
            <a:r>
              <a:rPr lang="ru-RU" sz="2400" dirty="0" smtClean="0"/>
              <a:t>Кисти</a:t>
            </a:r>
          </a:p>
          <a:p>
            <a:r>
              <a:rPr lang="ru-RU" sz="2400" dirty="0" smtClean="0"/>
              <a:t>Свеча</a:t>
            </a:r>
          </a:p>
          <a:p>
            <a:r>
              <a:rPr lang="ru-RU" sz="2400" dirty="0" smtClean="0"/>
              <a:t>Восковые мелки</a:t>
            </a:r>
          </a:p>
          <a:p>
            <a:r>
              <a:rPr lang="ru-RU" sz="2400" dirty="0" smtClean="0"/>
              <a:t>Ватные палочки</a:t>
            </a:r>
          </a:p>
          <a:p>
            <a:r>
              <a:rPr lang="ru-RU" sz="2400" dirty="0" smtClean="0"/>
              <a:t>Трафареты</a:t>
            </a:r>
          </a:p>
          <a:p>
            <a:r>
              <a:rPr lang="ru-RU" sz="2400" dirty="0" smtClean="0"/>
              <a:t>Штампы </a:t>
            </a:r>
            <a:r>
              <a:rPr lang="ru-RU" sz="2400" dirty="0" err="1" smtClean="0"/>
              <a:t>паралоновые</a:t>
            </a:r>
            <a:endParaRPr lang="ru-RU" sz="2400" dirty="0" smtClean="0"/>
          </a:p>
          <a:p>
            <a:r>
              <a:rPr lang="ru-RU" sz="2400" dirty="0" smtClean="0"/>
              <a:t>Штампы пробковые.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76939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0"/>
            <a:ext cx="7115196" cy="1417638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 Приёмы, </a:t>
            </a:r>
            <a:r>
              <a:rPr lang="ru-RU" b="1" i="1" dirty="0"/>
              <a:t>используемые в опыте: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571604" y="1600200"/>
            <a:ext cx="7115196" cy="50691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Детей </a:t>
            </a:r>
            <a:r>
              <a:rPr lang="ru-RU" dirty="0">
                <a:solidFill>
                  <a:srgbClr val="FF0000"/>
                </a:solidFill>
              </a:rPr>
              <a:t>среднего дошкольного возраста можно знакомить с более сложными техниками:</a:t>
            </a:r>
          </a:p>
          <a:p>
            <a:r>
              <a:rPr lang="ru-RU" dirty="0"/>
              <a:t>- тычок жесткой полусухой кистью.</a:t>
            </a:r>
          </a:p>
          <a:p>
            <a:r>
              <a:rPr lang="ru-RU" dirty="0"/>
              <a:t>- печать поролоном;</a:t>
            </a:r>
          </a:p>
          <a:p>
            <a:r>
              <a:rPr lang="ru-RU" dirty="0"/>
              <a:t>- печать пробками;</a:t>
            </a:r>
          </a:p>
          <a:p>
            <a:r>
              <a:rPr lang="ru-RU" dirty="0"/>
              <a:t>- восковые мелки + акварель;</a:t>
            </a:r>
          </a:p>
          <a:p>
            <a:r>
              <a:rPr lang="ru-RU" dirty="0"/>
              <a:t>- свеча + акварель;</a:t>
            </a:r>
          </a:p>
          <a:p>
            <a:r>
              <a:rPr lang="ru-RU" dirty="0"/>
              <a:t>- отпечатки листьев;</a:t>
            </a:r>
          </a:p>
          <a:p>
            <a:r>
              <a:rPr lang="ru-RU" dirty="0"/>
              <a:t>- рисунки из ладошки;</a:t>
            </a:r>
          </a:p>
          <a:p>
            <a:r>
              <a:rPr lang="ru-RU" dirty="0"/>
              <a:t>- рисование ватными палочками;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1604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C000"/>
                </a:solidFill>
              </a:rPr>
              <a:t>Изучение методической литературы по теме: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1. А. А. Фатеева "Рисуем без кисточки""</a:t>
            </a:r>
          </a:p>
          <a:p>
            <a:r>
              <a:rPr lang="ru-RU" dirty="0"/>
              <a:t>2. Т. Н. Давыдова "Рисуем ладошками"</a:t>
            </a:r>
          </a:p>
          <a:p>
            <a:r>
              <a:rPr lang="ru-RU" dirty="0"/>
              <a:t>3. Г. Н. Давыдова "Нетрадиционная техника рисования в детском саду"- М. 2007г.</a:t>
            </a:r>
          </a:p>
          <a:p>
            <a:r>
              <a:rPr lang="ru-RU" dirty="0"/>
              <a:t>4. И. А. Лыкова "Цветные ладошки"</a:t>
            </a:r>
          </a:p>
          <a:p>
            <a:r>
              <a:rPr lang="ru-RU" dirty="0"/>
              <a:t>5. Журналы "Дошкольное воспитание", " Воспитатель".</a:t>
            </a:r>
          </a:p>
          <a:p>
            <a:r>
              <a:rPr lang="ru-RU" dirty="0"/>
              <a:t>6. А. В. Никитина «Нетрадиционные техники рисования в детском саду»</a:t>
            </a:r>
          </a:p>
          <a:p>
            <a:r>
              <a:rPr lang="ru-RU" dirty="0"/>
              <a:t>7. И. А. Лыкова - «Методическое пособие для специалистов дошкольных образовательных учреждений».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0945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764704"/>
            <a:ext cx="7139136" cy="3600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C000"/>
                </a:solidFill>
              </a:rPr>
              <a:t>«Солнечные лучики»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600201"/>
            <a:ext cx="3527425" cy="2645568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364088" y="3573016"/>
            <a:ext cx="3779912" cy="28803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Цель: </a:t>
            </a:r>
            <a:r>
              <a:rPr lang="ru-RU" dirty="0" smtClean="0"/>
              <a:t>Знакомить </a:t>
            </a:r>
            <a:r>
              <a:rPr lang="ru-RU" dirty="0"/>
              <a:t>детей с техникой рисование пальчиками, развивать инициативу, закрепить знание цветов, учить составлять элементарный узор.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23728" y="188640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B0F0"/>
                </a:solidFill>
              </a:rPr>
              <a:t>Занятия</a:t>
            </a:r>
            <a:r>
              <a:rPr lang="ru-RU" dirty="0" smtClean="0"/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5203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«Ветка рябины»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19" y="3717032"/>
            <a:ext cx="3527425" cy="2595408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Цель: </a:t>
            </a:r>
            <a:r>
              <a:rPr lang="ru-RU" dirty="0" smtClean="0"/>
              <a:t>Упражнять </a:t>
            </a:r>
            <a:r>
              <a:rPr lang="ru-RU" dirty="0"/>
              <a:t>в комбинации различных </a:t>
            </a:r>
            <a:r>
              <a:rPr lang="ru-RU" dirty="0" smtClean="0"/>
              <a:t>техник, рисование ватной палочкой или пальчиком, развивать </a:t>
            </a:r>
            <a:r>
              <a:rPr lang="ru-RU" dirty="0"/>
              <a:t>чувство композиции и цвета, форме, величине, количестве.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926" y="1196752"/>
            <a:ext cx="3312368" cy="2304256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9899942"/>
      </p:ext>
    </p:extLst>
  </p:cSld>
  <p:clrMapOvr>
    <a:masterClrMapping/>
  </p:clrMapOvr>
</p:sld>
</file>

<file path=ppt/theme/theme1.xml><?xml version="1.0" encoding="utf-8"?>
<a:theme xmlns:a="http://schemas.openxmlformats.org/drawingml/2006/main" name="MS_RU_RU_6_8March_StylishFlowersOnWhite_2007v_Russ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419A8E1-C6EB-4260-AC68-A497561CCE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сo стилизованными цветами</Template>
  <TotalTime>309</TotalTime>
  <Words>462</Words>
  <Application>Microsoft Office PowerPoint</Application>
  <PresentationFormat>Экран (4:3)</PresentationFormat>
  <Paragraphs>61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Segoe</vt:lpstr>
      <vt:lpstr>Segoe Light</vt:lpstr>
      <vt:lpstr>Segoe Print</vt:lpstr>
      <vt:lpstr>MS_RU_RU_6_8March_StylishFlowersOnWhite_2007v_Russia</vt:lpstr>
      <vt:lpstr>«Презентация художественного творчества детей, с использованием нетрадиционных техник рисования»</vt:lpstr>
      <vt:lpstr>Презентация PowerPoint</vt:lpstr>
      <vt:lpstr>«Радуга красок»</vt:lpstr>
      <vt:lpstr>Использованы средства:</vt:lpstr>
      <vt:lpstr>Материалы:</vt:lpstr>
      <vt:lpstr> Приёмы, используемые в опыте: </vt:lpstr>
      <vt:lpstr>Изучение методической литературы по теме:</vt:lpstr>
      <vt:lpstr> «Солнечные лучики»</vt:lpstr>
      <vt:lpstr>«Ветка рябины»</vt:lpstr>
      <vt:lpstr>«Петушки ссорятся»</vt:lpstr>
      <vt:lpstr>«Петушок и его семья» открытое занятие для педагогов.</vt:lpstr>
      <vt:lpstr>«Первый снег»</vt:lpstr>
      <vt:lpstr>«Приключения в сказке Колобок»</vt:lpstr>
      <vt:lpstr>«Солнышко»</vt:lpstr>
      <vt:lpstr>Презентация PowerPoint</vt:lpstr>
    </vt:vector>
  </TitlesOfParts>
  <Company>UralSOFT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по нетрадиционной технике рисования</dc:title>
  <dc:subject>Шаблон оформления</dc:subject>
  <dc:creator>111</dc:creator>
  <cp:keywords/>
  <dc:description>Корпорация Майкрософт
Шаблон оформления</dc:description>
  <cp:lastModifiedBy>111</cp:lastModifiedBy>
  <cp:revision>25</cp:revision>
  <dcterms:created xsi:type="dcterms:W3CDTF">2015-04-19T02:28:03Z</dcterms:created>
  <dcterms:modified xsi:type="dcterms:W3CDTF">2015-05-20T15:32:04Z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TC103899619990</vt:lpwstr>
  </property>
</Properties>
</file>