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8" r:id="rId2"/>
    <p:sldId id="259" r:id="rId3"/>
    <p:sldId id="261" r:id="rId4"/>
    <p:sldId id="269" r:id="rId5"/>
    <p:sldId id="262" r:id="rId6"/>
    <p:sldId id="268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E35B66-FBCA-4C99-91D1-7173D720EBD1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1E79B8-7D38-4466-839F-371413D5F737}">
      <dgm:prSet phldrT="[Текст]" custT="1"/>
      <dgm:spPr/>
      <dgm:t>
        <a:bodyPr/>
        <a:lstStyle/>
        <a:p>
          <a:r>
            <a:rPr lang="ru-RU" sz="2400" b="1" i="0" dirty="0" smtClean="0">
              <a:latin typeface="Times New Roman" pitchFamily="18" charset="0"/>
              <a:cs typeface="Times New Roman" pitchFamily="18" charset="0"/>
            </a:rPr>
            <a:t>методики закаливания</a:t>
          </a:r>
          <a:endParaRPr lang="ru-RU" sz="2400" b="1" dirty="0">
            <a:latin typeface="Times New Roman" pitchFamily="18" charset="0"/>
            <a:cs typeface="Times New Roman" pitchFamily="18" charset="0"/>
          </a:endParaRPr>
        </a:p>
      </dgm:t>
    </dgm:pt>
    <dgm:pt modelId="{363FDFE0-6B51-4951-A4AE-AB0A14FB7302}" type="parTrans" cxnId="{A2F1D295-F48B-4C28-8508-66786A936C04}">
      <dgm:prSet/>
      <dgm:spPr/>
      <dgm:t>
        <a:bodyPr/>
        <a:lstStyle/>
        <a:p>
          <a:endParaRPr lang="ru-RU"/>
        </a:p>
      </dgm:t>
    </dgm:pt>
    <dgm:pt modelId="{CD735C02-A2E4-467C-8070-11707DE1E766}" type="sibTrans" cxnId="{A2F1D295-F48B-4C28-8508-66786A936C04}">
      <dgm:prSet/>
      <dgm:spPr/>
      <dgm:t>
        <a:bodyPr/>
        <a:lstStyle/>
        <a:p>
          <a:endParaRPr lang="ru-RU"/>
        </a:p>
      </dgm:t>
    </dgm:pt>
    <dgm:pt modelId="{EBB28E2F-9FDF-47AF-9DE5-FE40FC1C76BD}">
      <dgm:prSet phldrT="[Текст]" custT="1"/>
      <dgm:spPr/>
      <dgm:t>
        <a:bodyPr/>
        <a:lstStyle/>
        <a:p>
          <a:r>
            <a:rPr lang="ru-RU" sz="2800" b="0" i="0" dirty="0" smtClean="0">
              <a:latin typeface="Times New Roman" pitchFamily="18" charset="0"/>
              <a:cs typeface="Times New Roman" pitchFamily="18" charset="0"/>
            </a:rPr>
            <a:t>Воздух (температурное воздействие на организм)</a:t>
          </a:r>
          <a:endParaRPr lang="ru-RU" sz="2800" dirty="0">
            <a:latin typeface="Times New Roman" pitchFamily="18" charset="0"/>
            <a:cs typeface="Times New Roman" pitchFamily="18" charset="0"/>
          </a:endParaRPr>
        </a:p>
      </dgm:t>
    </dgm:pt>
    <dgm:pt modelId="{4F5027FA-157A-43FF-90FF-7B8CC8AD57F8}" type="parTrans" cxnId="{6996998F-F703-4325-B847-9A7A43BD283F}">
      <dgm:prSet/>
      <dgm:spPr/>
      <dgm:t>
        <a:bodyPr/>
        <a:lstStyle/>
        <a:p>
          <a:endParaRPr lang="ru-RU"/>
        </a:p>
      </dgm:t>
    </dgm:pt>
    <dgm:pt modelId="{69C5E730-E47D-4CA0-9A6C-72B3CCEFD63E}" type="sibTrans" cxnId="{6996998F-F703-4325-B847-9A7A43BD283F}">
      <dgm:prSet/>
      <dgm:spPr/>
      <dgm:t>
        <a:bodyPr/>
        <a:lstStyle/>
        <a:p>
          <a:endParaRPr lang="ru-RU"/>
        </a:p>
      </dgm:t>
    </dgm:pt>
    <dgm:pt modelId="{7B230A3A-7250-411E-BDA3-F50CB6E46848}">
      <dgm:prSet phldrT="[Текст]"/>
      <dgm:spPr/>
      <dgm:t>
        <a:bodyPr/>
        <a:lstStyle/>
        <a:p>
          <a:r>
            <a:rPr lang="ru-RU" b="0" i="0" dirty="0" smtClean="0">
              <a:latin typeface="Times New Roman" pitchFamily="18" charset="0"/>
              <a:cs typeface="Times New Roman" pitchFamily="18" charset="0"/>
            </a:rPr>
            <a:t>Вода (температурные и механические раздражающие воздействия на кожу, органы обоняния, дыхательную систему)0</a:t>
          </a:r>
          <a:endParaRPr lang="ru-RU" dirty="0">
            <a:latin typeface="Times New Roman" pitchFamily="18" charset="0"/>
            <a:cs typeface="Times New Roman" pitchFamily="18" charset="0"/>
          </a:endParaRPr>
        </a:p>
      </dgm:t>
    </dgm:pt>
    <dgm:pt modelId="{853A9041-16F0-4E6B-9C61-FEA8A55D25C8}" type="parTrans" cxnId="{A832651D-F916-486E-BE22-16662BEC4026}">
      <dgm:prSet/>
      <dgm:spPr/>
      <dgm:t>
        <a:bodyPr/>
        <a:lstStyle/>
        <a:p>
          <a:endParaRPr lang="ru-RU"/>
        </a:p>
      </dgm:t>
    </dgm:pt>
    <dgm:pt modelId="{9F19DA90-F820-47D6-8129-FA0721C217A9}" type="sibTrans" cxnId="{A832651D-F916-486E-BE22-16662BEC4026}">
      <dgm:prSet/>
      <dgm:spPr/>
      <dgm:t>
        <a:bodyPr/>
        <a:lstStyle/>
        <a:p>
          <a:endParaRPr lang="ru-RU"/>
        </a:p>
      </dgm:t>
    </dgm:pt>
    <dgm:pt modelId="{D28CE2DC-51F7-4469-93DF-F1846015EE92}" type="pres">
      <dgm:prSet presAssocID="{81E35B66-FBCA-4C99-91D1-7173D720EBD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444DAD9-73EB-4781-94C7-F1E2617BE8A7}" type="pres">
      <dgm:prSet presAssocID="{031E79B8-7D38-4466-839F-371413D5F737}" presName="centerShape" presStyleLbl="node0" presStyleIdx="0" presStyleCnt="1" custScaleX="107513" custScaleY="99708" custLinFactNeighborX="-727" custLinFactNeighborY="-45091"/>
      <dgm:spPr/>
      <dgm:t>
        <a:bodyPr/>
        <a:lstStyle/>
        <a:p>
          <a:endParaRPr lang="ru-RU"/>
        </a:p>
      </dgm:t>
    </dgm:pt>
    <dgm:pt modelId="{7A797273-F222-4C6A-8139-1B7D31A72947}" type="pres">
      <dgm:prSet presAssocID="{4F5027FA-157A-43FF-90FF-7B8CC8AD57F8}" presName="parTrans" presStyleLbl="bgSibTrans2D1" presStyleIdx="0" presStyleCnt="2" custLinFactY="-15850" custLinFactNeighborX="-20452" custLinFactNeighborY="-100000"/>
      <dgm:spPr/>
      <dgm:t>
        <a:bodyPr/>
        <a:lstStyle/>
        <a:p>
          <a:endParaRPr lang="ru-RU"/>
        </a:p>
      </dgm:t>
    </dgm:pt>
    <dgm:pt modelId="{AAF8F00C-0742-4D4A-BC1E-0E8E4B14B62D}" type="pres">
      <dgm:prSet presAssocID="{EBB28E2F-9FDF-47AF-9DE5-FE40FC1C76BD}" presName="node" presStyleLbl="node1" presStyleIdx="0" presStyleCnt="2" custScaleY="196205" custRadScaleRad="80043" custRadScaleInc="-333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97F39D-5774-46E8-A682-FD2AD702484D}" type="pres">
      <dgm:prSet presAssocID="{853A9041-16F0-4E6B-9C61-FEA8A55D25C8}" presName="parTrans" presStyleLbl="bgSibTrans2D1" presStyleIdx="1" presStyleCnt="2" custLinFactY="-15240" custLinFactNeighborX="24237" custLinFactNeighborY="-100000"/>
      <dgm:spPr/>
      <dgm:t>
        <a:bodyPr/>
        <a:lstStyle/>
        <a:p>
          <a:endParaRPr lang="ru-RU"/>
        </a:p>
      </dgm:t>
    </dgm:pt>
    <dgm:pt modelId="{FA1659E7-58B9-4604-932F-2AA289247EEC}" type="pres">
      <dgm:prSet presAssocID="{7B230A3A-7250-411E-BDA3-F50CB6E46848}" presName="node" presStyleLbl="node1" presStyleIdx="1" presStyleCnt="2" custScaleY="197437" custRadScaleRad="77220" custRadScaleInc="347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7D9ACA-FD79-4044-9E6D-C14431C7FE05}" type="presOf" srcId="{81E35B66-FBCA-4C99-91D1-7173D720EBD1}" destId="{D28CE2DC-51F7-4469-93DF-F1846015EE92}" srcOrd="0" destOrd="0" presId="urn:microsoft.com/office/officeart/2005/8/layout/radial4"/>
    <dgm:cxn modelId="{6996998F-F703-4325-B847-9A7A43BD283F}" srcId="{031E79B8-7D38-4466-839F-371413D5F737}" destId="{EBB28E2F-9FDF-47AF-9DE5-FE40FC1C76BD}" srcOrd="0" destOrd="0" parTransId="{4F5027FA-157A-43FF-90FF-7B8CC8AD57F8}" sibTransId="{69C5E730-E47D-4CA0-9A6C-72B3CCEFD63E}"/>
    <dgm:cxn modelId="{4F704C83-F8D8-4151-A3B2-9FE088A11BA6}" type="presOf" srcId="{7B230A3A-7250-411E-BDA3-F50CB6E46848}" destId="{FA1659E7-58B9-4604-932F-2AA289247EEC}" srcOrd="0" destOrd="0" presId="urn:microsoft.com/office/officeart/2005/8/layout/radial4"/>
    <dgm:cxn modelId="{A832651D-F916-486E-BE22-16662BEC4026}" srcId="{031E79B8-7D38-4466-839F-371413D5F737}" destId="{7B230A3A-7250-411E-BDA3-F50CB6E46848}" srcOrd="1" destOrd="0" parTransId="{853A9041-16F0-4E6B-9C61-FEA8A55D25C8}" sibTransId="{9F19DA90-F820-47D6-8129-FA0721C217A9}"/>
    <dgm:cxn modelId="{60B0819E-D0B5-49FE-90B5-95A15E9D2AE6}" type="presOf" srcId="{853A9041-16F0-4E6B-9C61-FEA8A55D25C8}" destId="{0797F39D-5774-46E8-A682-FD2AD702484D}" srcOrd="0" destOrd="0" presId="urn:microsoft.com/office/officeart/2005/8/layout/radial4"/>
    <dgm:cxn modelId="{A2F1D295-F48B-4C28-8508-66786A936C04}" srcId="{81E35B66-FBCA-4C99-91D1-7173D720EBD1}" destId="{031E79B8-7D38-4466-839F-371413D5F737}" srcOrd="0" destOrd="0" parTransId="{363FDFE0-6B51-4951-A4AE-AB0A14FB7302}" sibTransId="{CD735C02-A2E4-467C-8070-11707DE1E766}"/>
    <dgm:cxn modelId="{DDFC271C-DBDF-4B9D-A634-B4E8EC0CDBB8}" type="presOf" srcId="{4F5027FA-157A-43FF-90FF-7B8CC8AD57F8}" destId="{7A797273-F222-4C6A-8139-1B7D31A72947}" srcOrd="0" destOrd="0" presId="urn:microsoft.com/office/officeart/2005/8/layout/radial4"/>
    <dgm:cxn modelId="{67BD9FC9-DF52-4D09-A61A-BE426A1B442E}" type="presOf" srcId="{EBB28E2F-9FDF-47AF-9DE5-FE40FC1C76BD}" destId="{AAF8F00C-0742-4D4A-BC1E-0E8E4B14B62D}" srcOrd="0" destOrd="0" presId="urn:microsoft.com/office/officeart/2005/8/layout/radial4"/>
    <dgm:cxn modelId="{39E325B6-748A-4872-B30C-AC48F4C0529B}" type="presOf" srcId="{031E79B8-7D38-4466-839F-371413D5F737}" destId="{8444DAD9-73EB-4781-94C7-F1E2617BE8A7}" srcOrd="0" destOrd="0" presId="urn:microsoft.com/office/officeart/2005/8/layout/radial4"/>
    <dgm:cxn modelId="{3C775E30-D08A-49C2-8830-4D9AF95DFAA8}" type="presParOf" srcId="{D28CE2DC-51F7-4469-93DF-F1846015EE92}" destId="{8444DAD9-73EB-4781-94C7-F1E2617BE8A7}" srcOrd="0" destOrd="0" presId="urn:microsoft.com/office/officeart/2005/8/layout/radial4"/>
    <dgm:cxn modelId="{6345BE03-2635-4843-9102-AD26E8C58277}" type="presParOf" srcId="{D28CE2DC-51F7-4469-93DF-F1846015EE92}" destId="{7A797273-F222-4C6A-8139-1B7D31A72947}" srcOrd="1" destOrd="0" presId="urn:microsoft.com/office/officeart/2005/8/layout/radial4"/>
    <dgm:cxn modelId="{104812DF-4BE9-4AE1-878B-FC21EDA18D12}" type="presParOf" srcId="{D28CE2DC-51F7-4469-93DF-F1846015EE92}" destId="{AAF8F00C-0742-4D4A-BC1E-0E8E4B14B62D}" srcOrd="2" destOrd="0" presId="urn:microsoft.com/office/officeart/2005/8/layout/radial4"/>
    <dgm:cxn modelId="{812A20F2-5883-42F4-B2CD-F2F08213C241}" type="presParOf" srcId="{D28CE2DC-51F7-4469-93DF-F1846015EE92}" destId="{0797F39D-5774-46E8-A682-FD2AD702484D}" srcOrd="3" destOrd="0" presId="urn:microsoft.com/office/officeart/2005/8/layout/radial4"/>
    <dgm:cxn modelId="{6CA5A7FC-FE41-4D8B-9459-94D2139D8A90}" type="presParOf" srcId="{D28CE2DC-51F7-4469-93DF-F1846015EE92}" destId="{FA1659E7-58B9-4604-932F-2AA289247EEC}" srcOrd="4" destOrd="0" presId="urn:microsoft.com/office/officeart/2005/8/layout/radial4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38CABB-CD32-4CDD-8F79-E3F9CF21F7BC}" type="doc">
      <dgm:prSet loTypeId="urn:microsoft.com/office/officeart/2005/8/layout/radial5" loCatId="cycle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0166F1-04BE-4CC7-BA14-D737E2644B63}">
      <dgm:prSet phldrT="[Текст]"/>
      <dgm:spPr/>
      <dgm:t>
        <a:bodyPr/>
        <a:lstStyle/>
        <a:p>
          <a:r>
            <a:rPr lang="ru-RU" b="0" i="0" dirty="0" smtClean="0"/>
            <a:t>Воздух</a:t>
          </a:r>
          <a:endParaRPr lang="ru-RU" dirty="0"/>
        </a:p>
      </dgm:t>
    </dgm:pt>
    <dgm:pt modelId="{081AC9BF-D9EC-495B-BD51-1DE12146C29E}" type="parTrans" cxnId="{B76C9D48-F78C-4FCD-A67F-FB7CB5D7DA1D}">
      <dgm:prSet/>
      <dgm:spPr/>
      <dgm:t>
        <a:bodyPr/>
        <a:lstStyle/>
        <a:p>
          <a:endParaRPr lang="ru-RU"/>
        </a:p>
      </dgm:t>
    </dgm:pt>
    <dgm:pt modelId="{1A0F6B17-AF32-4F2D-8FF2-B1E829B87613}" type="sibTrans" cxnId="{B76C9D48-F78C-4FCD-A67F-FB7CB5D7DA1D}">
      <dgm:prSet/>
      <dgm:spPr/>
      <dgm:t>
        <a:bodyPr/>
        <a:lstStyle/>
        <a:p>
          <a:endParaRPr lang="ru-RU"/>
        </a:p>
      </dgm:t>
    </dgm:pt>
    <dgm:pt modelId="{8F99D2A8-8455-43A3-A15E-10B986CC6DFA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Воздушные контрастные ванны.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80C30D3D-7141-4195-AE83-946A2D864DC7}" type="parTrans" cxnId="{3AFEEB48-B719-4980-87EC-F08139024E29}">
      <dgm:prSet/>
      <dgm:spPr/>
      <dgm:t>
        <a:bodyPr/>
        <a:lstStyle/>
        <a:p>
          <a:endParaRPr lang="ru-RU"/>
        </a:p>
      </dgm:t>
    </dgm:pt>
    <dgm:pt modelId="{6E49B5F2-2811-4DBA-A286-B8879F4B0410}" type="sibTrans" cxnId="{3AFEEB48-B719-4980-87EC-F08139024E29}">
      <dgm:prSet/>
      <dgm:spPr/>
      <dgm:t>
        <a:bodyPr/>
        <a:lstStyle/>
        <a:p>
          <a:endParaRPr lang="ru-RU"/>
        </a:p>
      </dgm:t>
    </dgm:pt>
    <dgm:pt modelId="{2C4E396B-918E-47A6-84D1-F24A7F82822C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Хождение босиком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D6D4154-667D-4862-9935-6EDA7A6AA094}" type="parTrans" cxnId="{E8FF730A-C593-4D04-9644-16D51ED1259B}">
      <dgm:prSet/>
      <dgm:spPr/>
      <dgm:t>
        <a:bodyPr/>
        <a:lstStyle/>
        <a:p>
          <a:endParaRPr lang="ru-RU"/>
        </a:p>
      </dgm:t>
    </dgm:pt>
    <dgm:pt modelId="{5429DD77-5646-4F8B-8087-7B1CEB2853FC}" type="sibTrans" cxnId="{E8FF730A-C593-4D04-9644-16D51ED1259B}">
      <dgm:prSet/>
      <dgm:spPr/>
      <dgm:t>
        <a:bodyPr/>
        <a:lstStyle/>
        <a:p>
          <a:endParaRPr lang="ru-RU"/>
        </a:p>
      </dgm:t>
    </dgm:pt>
    <dgm:pt modelId="{F16BD621-0DDA-445F-8553-6F722E360D49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Гимнастика после сна в кроватях. 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3809AFDD-C1D3-4F5B-9466-7F2D2CD925EB}" type="parTrans" cxnId="{253F50A7-880A-425D-8B28-1B1446C163FE}">
      <dgm:prSet/>
      <dgm:spPr/>
      <dgm:t>
        <a:bodyPr/>
        <a:lstStyle/>
        <a:p>
          <a:endParaRPr lang="ru-RU"/>
        </a:p>
      </dgm:t>
    </dgm:pt>
    <dgm:pt modelId="{B0841ED3-BCD4-4497-BB0F-2F8131C4A978}" type="sibTrans" cxnId="{253F50A7-880A-425D-8B28-1B1446C163FE}">
      <dgm:prSet/>
      <dgm:spPr/>
      <dgm:t>
        <a:bodyPr/>
        <a:lstStyle/>
        <a:p>
          <a:endParaRPr lang="ru-RU"/>
        </a:p>
      </dgm:t>
    </dgm:pt>
    <dgm:pt modelId="{78F4667F-04DA-4C58-841D-23A49D30BD6C}">
      <dgm:prSet phldrT="[Текст]" custT="1"/>
      <dgm:spPr/>
      <dgm:t>
        <a:bodyPr/>
        <a:lstStyle/>
        <a:p>
          <a:r>
            <a:rPr lang="ru-RU" sz="2400" b="0" i="0" dirty="0" smtClean="0">
              <a:latin typeface="Times New Roman" pitchFamily="18" charset="0"/>
              <a:cs typeface="Times New Roman" pitchFamily="18" charset="0"/>
            </a:rPr>
            <a:t>Сон без маек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7FC1554D-F9E8-4DFD-A2E1-CD990A6D5458}" type="parTrans" cxnId="{1C7407B3-1A1A-49D4-89B7-3F3F0BAFD109}">
      <dgm:prSet/>
      <dgm:spPr/>
      <dgm:t>
        <a:bodyPr/>
        <a:lstStyle/>
        <a:p>
          <a:endParaRPr lang="ru-RU"/>
        </a:p>
      </dgm:t>
    </dgm:pt>
    <dgm:pt modelId="{27D7EDAD-3B69-46B9-96C2-C59E3716C9CF}" type="sibTrans" cxnId="{1C7407B3-1A1A-49D4-89B7-3F3F0BAFD109}">
      <dgm:prSet/>
      <dgm:spPr/>
      <dgm:t>
        <a:bodyPr/>
        <a:lstStyle/>
        <a:p>
          <a:endParaRPr lang="ru-RU"/>
        </a:p>
      </dgm:t>
    </dgm:pt>
    <dgm:pt modelId="{6E5956E0-2E4E-4BB9-8441-0168258C01FD}" type="pres">
      <dgm:prSet presAssocID="{9338CABB-CD32-4CDD-8F79-E3F9CF21F7B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55A14C-DAEC-4762-968A-6E8DDB195116}" type="pres">
      <dgm:prSet presAssocID="{8F0166F1-04BE-4CC7-BA14-D737E2644B63}" presName="centerShape" presStyleLbl="node0" presStyleIdx="0" presStyleCnt="1"/>
      <dgm:spPr/>
      <dgm:t>
        <a:bodyPr/>
        <a:lstStyle/>
        <a:p>
          <a:endParaRPr lang="ru-RU"/>
        </a:p>
      </dgm:t>
    </dgm:pt>
    <dgm:pt modelId="{779830E8-2A33-47A4-A561-21E66E1186B0}" type="pres">
      <dgm:prSet presAssocID="{80C30D3D-7141-4195-AE83-946A2D864DC7}" presName="parTrans" presStyleLbl="sibTrans2D1" presStyleIdx="0" presStyleCnt="4"/>
      <dgm:spPr/>
      <dgm:t>
        <a:bodyPr/>
        <a:lstStyle/>
        <a:p>
          <a:endParaRPr lang="ru-RU"/>
        </a:p>
      </dgm:t>
    </dgm:pt>
    <dgm:pt modelId="{309DAF44-E33E-4F03-9F70-ADA4A62D47D9}" type="pres">
      <dgm:prSet presAssocID="{80C30D3D-7141-4195-AE83-946A2D864DC7}" presName="connectorText" presStyleLbl="sibTrans2D1" presStyleIdx="0" presStyleCnt="4"/>
      <dgm:spPr/>
      <dgm:t>
        <a:bodyPr/>
        <a:lstStyle/>
        <a:p>
          <a:endParaRPr lang="ru-RU"/>
        </a:p>
      </dgm:t>
    </dgm:pt>
    <dgm:pt modelId="{452E1600-AB17-40A8-8948-1CCF840C341C}" type="pres">
      <dgm:prSet presAssocID="{8F99D2A8-8455-43A3-A15E-10B986CC6DFA}" presName="node" presStyleLbl="node1" presStyleIdx="0" presStyleCnt="4" custScaleX="150444" custScaleY="147033" custRadScaleRad="144077" custRadScaleInc="2069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B46122-4679-4A80-BB50-59D84945DC27}" type="pres">
      <dgm:prSet presAssocID="{7D6D4154-667D-4862-9935-6EDA7A6AA094}" presName="parTrans" presStyleLbl="sibTrans2D1" presStyleIdx="1" presStyleCnt="4"/>
      <dgm:spPr/>
      <dgm:t>
        <a:bodyPr/>
        <a:lstStyle/>
        <a:p>
          <a:endParaRPr lang="ru-RU"/>
        </a:p>
      </dgm:t>
    </dgm:pt>
    <dgm:pt modelId="{EFC27E01-1A20-48AB-B794-1AB71A1CC0C0}" type="pres">
      <dgm:prSet presAssocID="{7D6D4154-667D-4862-9935-6EDA7A6AA094}" presName="connectorText" presStyleLbl="sibTrans2D1" presStyleIdx="1" presStyleCnt="4"/>
      <dgm:spPr/>
      <dgm:t>
        <a:bodyPr/>
        <a:lstStyle/>
        <a:p>
          <a:endParaRPr lang="ru-RU"/>
        </a:p>
      </dgm:t>
    </dgm:pt>
    <dgm:pt modelId="{BE47A8D0-D28C-44F8-87BC-672392E6B0DE}" type="pres">
      <dgm:prSet presAssocID="{2C4E396B-918E-47A6-84D1-F24A7F82822C}" presName="node" presStyleLbl="node1" presStyleIdx="1" presStyleCnt="4" custScaleX="129004" custScaleY="103338" custRadScaleRad="93031" custRadScaleInc="-2004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71B232-2D0F-4270-AEB7-22BB108500C6}" type="pres">
      <dgm:prSet presAssocID="{3809AFDD-C1D3-4F5B-9466-7F2D2CD925EB}" presName="parTrans" presStyleLbl="sibTrans2D1" presStyleIdx="2" presStyleCnt="4"/>
      <dgm:spPr/>
      <dgm:t>
        <a:bodyPr/>
        <a:lstStyle/>
        <a:p>
          <a:endParaRPr lang="ru-RU"/>
        </a:p>
      </dgm:t>
    </dgm:pt>
    <dgm:pt modelId="{C5303718-644E-4097-BDF1-48790E1E7A5B}" type="pres">
      <dgm:prSet presAssocID="{3809AFDD-C1D3-4F5B-9466-7F2D2CD925EB}" presName="connectorText" presStyleLbl="sibTrans2D1" presStyleIdx="2" presStyleCnt="4"/>
      <dgm:spPr/>
      <dgm:t>
        <a:bodyPr/>
        <a:lstStyle/>
        <a:p>
          <a:endParaRPr lang="ru-RU"/>
        </a:p>
      </dgm:t>
    </dgm:pt>
    <dgm:pt modelId="{E4FC8858-80B3-4DAA-884E-4C676D1CB8F5}" type="pres">
      <dgm:prSet presAssocID="{F16BD621-0DDA-445F-8553-6F722E360D49}" presName="node" presStyleLbl="node1" presStyleIdx="2" presStyleCnt="4" custAng="0" custScaleX="150444" custScaleY="147173" custRadScaleRad="133682" custRadScaleInc="1993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E40CD2-2161-40A4-B67C-D4DE90054624}" type="pres">
      <dgm:prSet presAssocID="{7FC1554D-F9E8-4DFD-A2E1-CD990A6D5458}" presName="parTrans" presStyleLbl="sibTrans2D1" presStyleIdx="3" presStyleCnt="4"/>
      <dgm:spPr/>
      <dgm:t>
        <a:bodyPr/>
        <a:lstStyle/>
        <a:p>
          <a:endParaRPr lang="ru-RU"/>
        </a:p>
      </dgm:t>
    </dgm:pt>
    <dgm:pt modelId="{03F0F1B7-E3B0-4F05-8ABB-CE56563EF2F2}" type="pres">
      <dgm:prSet presAssocID="{7FC1554D-F9E8-4DFD-A2E1-CD990A6D5458}" presName="connectorText" presStyleLbl="sibTrans2D1" presStyleIdx="3" presStyleCnt="4"/>
      <dgm:spPr/>
      <dgm:t>
        <a:bodyPr/>
        <a:lstStyle/>
        <a:p>
          <a:endParaRPr lang="ru-RU"/>
        </a:p>
      </dgm:t>
    </dgm:pt>
    <dgm:pt modelId="{625A82E7-5481-4B48-9498-C8D83B620F15}" type="pres">
      <dgm:prSet presAssocID="{78F4667F-04DA-4C58-841D-23A49D30BD6C}" presName="node" presStyleLbl="node1" presStyleIdx="3" presStyleCnt="4" custRadScaleRad="98059" custRadScaleInc="-20427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7516FFF-E5AC-41FB-ADA0-3F3AEB576F88}" type="presOf" srcId="{F16BD621-0DDA-445F-8553-6F722E360D49}" destId="{E4FC8858-80B3-4DAA-884E-4C676D1CB8F5}" srcOrd="0" destOrd="0" presId="urn:microsoft.com/office/officeart/2005/8/layout/radial5"/>
    <dgm:cxn modelId="{EA6C1398-80FD-4135-BA91-FF431FEB2D21}" type="presOf" srcId="{80C30D3D-7141-4195-AE83-946A2D864DC7}" destId="{779830E8-2A33-47A4-A561-21E66E1186B0}" srcOrd="0" destOrd="0" presId="urn:microsoft.com/office/officeart/2005/8/layout/radial5"/>
    <dgm:cxn modelId="{9D126014-0946-4F83-BDF3-35EDE03334B4}" type="presOf" srcId="{8F99D2A8-8455-43A3-A15E-10B986CC6DFA}" destId="{452E1600-AB17-40A8-8948-1CCF840C341C}" srcOrd="0" destOrd="0" presId="urn:microsoft.com/office/officeart/2005/8/layout/radial5"/>
    <dgm:cxn modelId="{8F14EA8C-F318-4F25-8497-AF4D918DBF65}" type="presOf" srcId="{7FC1554D-F9E8-4DFD-A2E1-CD990A6D5458}" destId="{03F0F1B7-E3B0-4F05-8ABB-CE56563EF2F2}" srcOrd="1" destOrd="0" presId="urn:microsoft.com/office/officeart/2005/8/layout/radial5"/>
    <dgm:cxn modelId="{A6D39375-AD49-460F-AC3E-26C1D7701F43}" type="presOf" srcId="{80C30D3D-7141-4195-AE83-946A2D864DC7}" destId="{309DAF44-E33E-4F03-9F70-ADA4A62D47D9}" srcOrd="1" destOrd="0" presId="urn:microsoft.com/office/officeart/2005/8/layout/radial5"/>
    <dgm:cxn modelId="{8FC18DD8-EB77-49DF-A33E-757F059CC9C0}" type="presOf" srcId="{7FC1554D-F9E8-4DFD-A2E1-CD990A6D5458}" destId="{A1E40CD2-2161-40A4-B67C-D4DE90054624}" srcOrd="0" destOrd="0" presId="urn:microsoft.com/office/officeart/2005/8/layout/radial5"/>
    <dgm:cxn modelId="{ACFDD860-DE40-4FE7-870E-E73609D520BB}" type="presOf" srcId="{78F4667F-04DA-4C58-841D-23A49D30BD6C}" destId="{625A82E7-5481-4B48-9498-C8D83B620F15}" srcOrd="0" destOrd="0" presId="urn:microsoft.com/office/officeart/2005/8/layout/radial5"/>
    <dgm:cxn modelId="{3AFEEB48-B719-4980-87EC-F08139024E29}" srcId="{8F0166F1-04BE-4CC7-BA14-D737E2644B63}" destId="{8F99D2A8-8455-43A3-A15E-10B986CC6DFA}" srcOrd="0" destOrd="0" parTransId="{80C30D3D-7141-4195-AE83-946A2D864DC7}" sibTransId="{6E49B5F2-2811-4DBA-A286-B8879F4B0410}"/>
    <dgm:cxn modelId="{9B49743E-D603-44A8-9461-8B9640EA6565}" type="presOf" srcId="{2C4E396B-918E-47A6-84D1-F24A7F82822C}" destId="{BE47A8D0-D28C-44F8-87BC-672392E6B0DE}" srcOrd="0" destOrd="0" presId="urn:microsoft.com/office/officeart/2005/8/layout/radial5"/>
    <dgm:cxn modelId="{B15DB046-1315-4ABF-A718-712A81C4140F}" type="presOf" srcId="{7D6D4154-667D-4862-9935-6EDA7A6AA094}" destId="{03B46122-4679-4A80-BB50-59D84945DC27}" srcOrd="0" destOrd="0" presId="urn:microsoft.com/office/officeart/2005/8/layout/radial5"/>
    <dgm:cxn modelId="{9E3D3DDA-C489-48ED-8D20-DC2A130810A9}" type="presOf" srcId="{3809AFDD-C1D3-4F5B-9466-7F2D2CD925EB}" destId="{A671B232-2D0F-4270-AEB7-22BB108500C6}" srcOrd="0" destOrd="0" presId="urn:microsoft.com/office/officeart/2005/8/layout/radial5"/>
    <dgm:cxn modelId="{253F50A7-880A-425D-8B28-1B1446C163FE}" srcId="{8F0166F1-04BE-4CC7-BA14-D737E2644B63}" destId="{F16BD621-0DDA-445F-8553-6F722E360D49}" srcOrd="2" destOrd="0" parTransId="{3809AFDD-C1D3-4F5B-9466-7F2D2CD925EB}" sibTransId="{B0841ED3-BCD4-4497-BB0F-2F8131C4A978}"/>
    <dgm:cxn modelId="{E5AD7005-2FE7-4A4F-BDFB-180C0AF6ABD9}" type="presOf" srcId="{3809AFDD-C1D3-4F5B-9466-7F2D2CD925EB}" destId="{C5303718-644E-4097-BDF1-48790E1E7A5B}" srcOrd="1" destOrd="0" presId="urn:microsoft.com/office/officeart/2005/8/layout/radial5"/>
    <dgm:cxn modelId="{E8FF730A-C593-4D04-9644-16D51ED1259B}" srcId="{8F0166F1-04BE-4CC7-BA14-D737E2644B63}" destId="{2C4E396B-918E-47A6-84D1-F24A7F82822C}" srcOrd="1" destOrd="0" parTransId="{7D6D4154-667D-4862-9935-6EDA7A6AA094}" sibTransId="{5429DD77-5646-4F8B-8087-7B1CEB2853FC}"/>
    <dgm:cxn modelId="{DD8C6E86-EB76-49F5-BA20-9140BD4B95BD}" type="presOf" srcId="{8F0166F1-04BE-4CC7-BA14-D737E2644B63}" destId="{D055A14C-DAEC-4762-968A-6E8DDB195116}" srcOrd="0" destOrd="0" presId="urn:microsoft.com/office/officeart/2005/8/layout/radial5"/>
    <dgm:cxn modelId="{E2593380-3D30-4E45-85BB-7871768501DE}" type="presOf" srcId="{7D6D4154-667D-4862-9935-6EDA7A6AA094}" destId="{EFC27E01-1A20-48AB-B794-1AB71A1CC0C0}" srcOrd="1" destOrd="0" presId="urn:microsoft.com/office/officeart/2005/8/layout/radial5"/>
    <dgm:cxn modelId="{B76C9D48-F78C-4FCD-A67F-FB7CB5D7DA1D}" srcId="{9338CABB-CD32-4CDD-8F79-E3F9CF21F7BC}" destId="{8F0166F1-04BE-4CC7-BA14-D737E2644B63}" srcOrd="0" destOrd="0" parTransId="{081AC9BF-D9EC-495B-BD51-1DE12146C29E}" sibTransId="{1A0F6B17-AF32-4F2D-8FF2-B1E829B87613}"/>
    <dgm:cxn modelId="{A871BC9E-4F1B-4A3C-98FA-0052DA0D0DE5}" type="presOf" srcId="{9338CABB-CD32-4CDD-8F79-E3F9CF21F7BC}" destId="{6E5956E0-2E4E-4BB9-8441-0168258C01FD}" srcOrd="0" destOrd="0" presId="urn:microsoft.com/office/officeart/2005/8/layout/radial5"/>
    <dgm:cxn modelId="{1C7407B3-1A1A-49D4-89B7-3F3F0BAFD109}" srcId="{8F0166F1-04BE-4CC7-BA14-D737E2644B63}" destId="{78F4667F-04DA-4C58-841D-23A49D30BD6C}" srcOrd="3" destOrd="0" parTransId="{7FC1554D-F9E8-4DFD-A2E1-CD990A6D5458}" sibTransId="{27D7EDAD-3B69-46B9-96C2-C59E3716C9CF}"/>
    <dgm:cxn modelId="{FF836668-3EC3-4140-B0EC-7EC2331F85CB}" type="presParOf" srcId="{6E5956E0-2E4E-4BB9-8441-0168258C01FD}" destId="{D055A14C-DAEC-4762-968A-6E8DDB195116}" srcOrd="0" destOrd="0" presId="urn:microsoft.com/office/officeart/2005/8/layout/radial5"/>
    <dgm:cxn modelId="{94AA2A3C-CC6D-4351-9114-AA4384CA8900}" type="presParOf" srcId="{6E5956E0-2E4E-4BB9-8441-0168258C01FD}" destId="{779830E8-2A33-47A4-A561-21E66E1186B0}" srcOrd="1" destOrd="0" presId="urn:microsoft.com/office/officeart/2005/8/layout/radial5"/>
    <dgm:cxn modelId="{0FE6E6FB-9513-400A-896C-405A99FFBF12}" type="presParOf" srcId="{779830E8-2A33-47A4-A561-21E66E1186B0}" destId="{309DAF44-E33E-4F03-9F70-ADA4A62D47D9}" srcOrd="0" destOrd="0" presId="urn:microsoft.com/office/officeart/2005/8/layout/radial5"/>
    <dgm:cxn modelId="{14C0DFE3-79FB-4707-8608-C6D7BC3E99DC}" type="presParOf" srcId="{6E5956E0-2E4E-4BB9-8441-0168258C01FD}" destId="{452E1600-AB17-40A8-8948-1CCF840C341C}" srcOrd="2" destOrd="0" presId="urn:microsoft.com/office/officeart/2005/8/layout/radial5"/>
    <dgm:cxn modelId="{9932E20C-3DCD-4491-92B9-5B6726454F33}" type="presParOf" srcId="{6E5956E0-2E4E-4BB9-8441-0168258C01FD}" destId="{03B46122-4679-4A80-BB50-59D84945DC27}" srcOrd="3" destOrd="0" presId="urn:microsoft.com/office/officeart/2005/8/layout/radial5"/>
    <dgm:cxn modelId="{DD8C6792-547B-43EF-BEA3-6969964CC8EB}" type="presParOf" srcId="{03B46122-4679-4A80-BB50-59D84945DC27}" destId="{EFC27E01-1A20-48AB-B794-1AB71A1CC0C0}" srcOrd="0" destOrd="0" presId="urn:microsoft.com/office/officeart/2005/8/layout/radial5"/>
    <dgm:cxn modelId="{8DF34307-358B-4B64-8D12-6C72DC74B14B}" type="presParOf" srcId="{6E5956E0-2E4E-4BB9-8441-0168258C01FD}" destId="{BE47A8D0-D28C-44F8-87BC-672392E6B0DE}" srcOrd="4" destOrd="0" presId="urn:microsoft.com/office/officeart/2005/8/layout/radial5"/>
    <dgm:cxn modelId="{6F237F1E-EF34-4796-A7F6-9103E5AAE190}" type="presParOf" srcId="{6E5956E0-2E4E-4BB9-8441-0168258C01FD}" destId="{A671B232-2D0F-4270-AEB7-22BB108500C6}" srcOrd="5" destOrd="0" presId="urn:microsoft.com/office/officeart/2005/8/layout/radial5"/>
    <dgm:cxn modelId="{98FDFAFF-6745-404F-A7C7-55E343419AA9}" type="presParOf" srcId="{A671B232-2D0F-4270-AEB7-22BB108500C6}" destId="{C5303718-644E-4097-BDF1-48790E1E7A5B}" srcOrd="0" destOrd="0" presId="urn:microsoft.com/office/officeart/2005/8/layout/radial5"/>
    <dgm:cxn modelId="{AC0B60A1-7823-4F45-8AED-7ECCFC0E943D}" type="presParOf" srcId="{6E5956E0-2E4E-4BB9-8441-0168258C01FD}" destId="{E4FC8858-80B3-4DAA-884E-4C676D1CB8F5}" srcOrd="6" destOrd="0" presId="urn:microsoft.com/office/officeart/2005/8/layout/radial5"/>
    <dgm:cxn modelId="{A3821593-A510-43EF-A52A-83A8D08A7A1F}" type="presParOf" srcId="{6E5956E0-2E4E-4BB9-8441-0168258C01FD}" destId="{A1E40CD2-2161-40A4-B67C-D4DE90054624}" srcOrd="7" destOrd="0" presId="urn:microsoft.com/office/officeart/2005/8/layout/radial5"/>
    <dgm:cxn modelId="{1527E8F2-1B61-4B10-B53D-C3CCB3F5BFBE}" type="presParOf" srcId="{A1E40CD2-2161-40A4-B67C-D4DE90054624}" destId="{03F0F1B7-E3B0-4F05-8ABB-CE56563EF2F2}" srcOrd="0" destOrd="0" presId="urn:microsoft.com/office/officeart/2005/8/layout/radial5"/>
    <dgm:cxn modelId="{1D622F6D-7D2B-4334-97C0-F8C19F102081}" type="presParOf" srcId="{6E5956E0-2E4E-4BB9-8441-0168258C01FD}" destId="{625A82E7-5481-4B48-9498-C8D83B620F15}" srcOrd="8" destOrd="0" presId="urn:microsoft.com/office/officeart/2005/8/layout/radial5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4E94F48-4CAA-4AD9-B8C1-4A45CA5DC82E}" type="doc">
      <dgm:prSet loTypeId="urn:microsoft.com/office/officeart/2005/8/layout/radial5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AF8BDC2-D1C5-47DE-87D8-DB670F674080}">
      <dgm:prSet phldrT="[Текст]"/>
      <dgm:spPr/>
      <dgm:t>
        <a:bodyPr/>
        <a:lstStyle/>
        <a:p>
          <a:r>
            <a:rPr lang="ru-RU" b="0" i="0" dirty="0" smtClean="0"/>
            <a:t>Вода</a:t>
          </a:r>
          <a:endParaRPr lang="ru-RU" dirty="0"/>
        </a:p>
      </dgm:t>
    </dgm:pt>
    <dgm:pt modelId="{1B2795A8-43AE-453B-8341-083509EA2762}" type="parTrans" cxnId="{18B98A27-F9EB-49EE-A3F5-CA00BAF12330}">
      <dgm:prSet/>
      <dgm:spPr/>
      <dgm:t>
        <a:bodyPr/>
        <a:lstStyle/>
        <a:p>
          <a:endParaRPr lang="ru-RU"/>
        </a:p>
      </dgm:t>
    </dgm:pt>
    <dgm:pt modelId="{A0421B92-916E-4881-9FF7-2ADCC054F260}" type="sibTrans" cxnId="{18B98A27-F9EB-49EE-A3F5-CA00BAF12330}">
      <dgm:prSet/>
      <dgm:spPr/>
      <dgm:t>
        <a:bodyPr/>
        <a:lstStyle/>
        <a:p>
          <a:endParaRPr lang="ru-RU"/>
        </a:p>
      </dgm:t>
    </dgm:pt>
    <dgm:pt modelId="{BBB27E45-F915-482F-92F4-65F2C00E9D7B}">
      <dgm:prSet phldrT="[Текст]"/>
      <dgm:spPr/>
      <dgm:t>
        <a:bodyPr/>
        <a:lstStyle/>
        <a:p>
          <a:r>
            <a:rPr lang="ru-RU" b="0" i="0" dirty="0" smtClean="0"/>
            <a:t>Туалет носа</a:t>
          </a:r>
          <a:endParaRPr lang="ru-RU" dirty="0"/>
        </a:p>
      </dgm:t>
    </dgm:pt>
    <dgm:pt modelId="{2DAE1B89-AAF1-4D94-B39F-0B3C730030DE}" type="parTrans" cxnId="{CBBD104D-2007-47D2-A503-1D2704547A7C}">
      <dgm:prSet/>
      <dgm:spPr/>
      <dgm:t>
        <a:bodyPr/>
        <a:lstStyle/>
        <a:p>
          <a:endParaRPr lang="ru-RU"/>
        </a:p>
      </dgm:t>
    </dgm:pt>
    <dgm:pt modelId="{638D4092-B875-4DE1-8773-96E4BBDA239C}" type="sibTrans" cxnId="{CBBD104D-2007-47D2-A503-1D2704547A7C}">
      <dgm:prSet/>
      <dgm:spPr/>
      <dgm:t>
        <a:bodyPr/>
        <a:lstStyle/>
        <a:p>
          <a:endParaRPr lang="ru-RU"/>
        </a:p>
      </dgm:t>
    </dgm:pt>
    <dgm:pt modelId="{60B0372A-3C41-4C95-8A28-78C2D01EFAFA}">
      <dgm:prSet phldrT="[Текст]"/>
      <dgm:spPr/>
      <dgm:t>
        <a:bodyPr/>
        <a:lstStyle/>
        <a:p>
          <a:r>
            <a:rPr lang="ru-RU" b="0" i="0" dirty="0" smtClean="0"/>
            <a:t>Обширное умывание</a:t>
          </a:r>
          <a:endParaRPr lang="ru-RU" dirty="0"/>
        </a:p>
      </dgm:t>
    </dgm:pt>
    <dgm:pt modelId="{185BD606-1138-4671-8DDE-66E318763B29}" type="parTrans" cxnId="{0BD22191-63FC-4280-BD62-BDB7E2831834}">
      <dgm:prSet/>
      <dgm:spPr/>
      <dgm:t>
        <a:bodyPr/>
        <a:lstStyle/>
        <a:p>
          <a:endParaRPr lang="ru-RU"/>
        </a:p>
      </dgm:t>
    </dgm:pt>
    <dgm:pt modelId="{EF11B3BA-C79F-42CF-95F6-874F677E92DF}" type="sibTrans" cxnId="{0BD22191-63FC-4280-BD62-BDB7E2831834}">
      <dgm:prSet/>
      <dgm:spPr/>
      <dgm:t>
        <a:bodyPr/>
        <a:lstStyle/>
        <a:p>
          <a:endParaRPr lang="ru-RU"/>
        </a:p>
      </dgm:t>
    </dgm:pt>
    <dgm:pt modelId="{B8338983-D1F5-4E1C-A372-EEC6F446EAA2}">
      <dgm:prSet phldrT="[Текст]"/>
      <dgm:spPr/>
      <dgm:t>
        <a:bodyPr/>
        <a:lstStyle/>
        <a:p>
          <a:r>
            <a:rPr lang="ru-RU" b="0" i="0" dirty="0" smtClean="0"/>
            <a:t>Полоскание рта кипяченой водой, соляным раствором</a:t>
          </a:r>
          <a:endParaRPr lang="ru-RU" dirty="0"/>
        </a:p>
      </dgm:t>
    </dgm:pt>
    <dgm:pt modelId="{0A231C77-2A7E-4CA0-81F9-2617A2F1FBCF}" type="parTrans" cxnId="{85CD6ED6-0B31-4FD2-84E5-ED594170B034}">
      <dgm:prSet/>
      <dgm:spPr/>
      <dgm:t>
        <a:bodyPr/>
        <a:lstStyle/>
        <a:p>
          <a:endParaRPr lang="ru-RU"/>
        </a:p>
      </dgm:t>
    </dgm:pt>
    <dgm:pt modelId="{B058E0FC-2206-49E4-88D5-300DAF363908}" type="sibTrans" cxnId="{85CD6ED6-0B31-4FD2-84E5-ED594170B034}">
      <dgm:prSet/>
      <dgm:spPr/>
      <dgm:t>
        <a:bodyPr/>
        <a:lstStyle/>
        <a:p>
          <a:endParaRPr lang="ru-RU"/>
        </a:p>
      </dgm:t>
    </dgm:pt>
    <dgm:pt modelId="{47D8FE65-31E8-4E09-804A-35389DBC1A2A}" type="pres">
      <dgm:prSet presAssocID="{E4E94F48-4CAA-4AD9-B8C1-4A45CA5DC82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46FD1D-A22B-4BC7-BADB-9136E5989519}" type="pres">
      <dgm:prSet presAssocID="{3AF8BDC2-D1C5-47DE-87D8-DB670F674080}" presName="centerShape" presStyleLbl="node0" presStyleIdx="0" presStyleCnt="1" custLinFactNeighborX="590" custLinFactNeighborY="-52832"/>
      <dgm:spPr/>
      <dgm:t>
        <a:bodyPr/>
        <a:lstStyle/>
        <a:p>
          <a:endParaRPr lang="ru-RU"/>
        </a:p>
      </dgm:t>
    </dgm:pt>
    <dgm:pt modelId="{06E93708-EB08-4998-93CB-09328FA332A8}" type="pres">
      <dgm:prSet presAssocID="{2DAE1B89-AAF1-4D94-B39F-0B3C730030DE}" presName="parTrans" presStyleLbl="sibTrans2D1" presStyleIdx="0" presStyleCnt="3"/>
      <dgm:spPr/>
      <dgm:t>
        <a:bodyPr/>
        <a:lstStyle/>
        <a:p>
          <a:endParaRPr lang="ru-RU"/>
        </a:p>
      </dgm:t>
    </dgm:pt>
    <dgm:pt modelId="{586C8293-F23C-43B7-A224-F2C29F2EAAF6}" type="pres">
      <dgm:prSet presAssocID="{2DAE1B89-AAF1-4D94-B39F-0B3C730030DE}" presName="connectorText" presStyleLbl="sibTrans2D1" presStyleIdx="0" presStyleCnt="3"/>
      <dgm:spPr/>
      <dgm:t>
        <a:bodyPr/>
        <a:lstStyle/>
        <a:p>
          <a:endParaRPr lang="ru-RU"/>
        </a:p>
      </dgm:t>
    </dgm:pt>
    <dgm:pt modelId="{A3CE0BF2-3FA3-4A47-9383-2531ED994395}" type="pres">
      <dgm:prSet presAssocID="{BBB27E45-F915-482F-92F4-65F2C00E9D7B}" presName="node" presStyleLbl="node1" presStyleIdx="0" presStyleCnt="3" custRadScaleRad="51696" custRadScaleInc="-295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E8CC426-889D-4610-9C5C-118211954E3E}" type="pres">
      <dgm:prSet presAssocID="{185BD606-1138-4671-8DDE-66E318763B29}" presName="parTrans" presStyleLbl="sibTrans2D1" presStyleIdx="1" presStyleCnt="3"/>
      <dgm:spPr/>
      <dgm:t>
        <a:bodyPr/>
        <a:lstStyle/>
        <a:p>
          <a:endParaRPr lang="ru-RU"/>
        </a:p>
      </dgm:t>
    </dgm:pt>
    <dgm:pt modelId="{5620A84E-F558-4C28-B79F-0CD262919C6A}" type="pres">
      <dgm:prSet presAssocID="{185BD606-1138-4671-8DDE-66E318763B29}" presName="connectorText" presStyleLbl="sibTrans2D1" presStyleIdx="1" presStyleCnt="3"/>
      <dgm:spPr/>
      <dgm:t>
        <a:bodyPr/>
        <a:lstStyle/>
        <a:p>
          <a:endParaRPr lang="ru-RU"/>
        </a:p>
      </dgm:t>
    </dgm:pt>
    <dgm:pt modelId="{69D3D64D-3CFD-41A4-8EE9-859A2DD4B95B}" type="pres">
      <dgm:prSet presAssocID="{60B0372A-3C41-4C95-8A28-78C2D01EFAFA}" presName="node" presStyleLbl="node1" presStyleIdx="1" presStyleCnt="3" custRadScaleRad="90245" custRadScaleInc="-628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977B4E-B237-4885-9407-574B89BEF353}" type="pres">
      <dgm:prSet presAssocID="{0A231C77-2A7E-4CA0-81F9-2617A2F1FBCF}" presName="parTrans" presStyleLbl="sibTrans2D1" presStyleIdx="2" presStyleCnt="3"/>
      <dgm:spPr/>
      <dgm:t>
        <a:bodyPr/>
        <a:lstStyle/>
        <a:p>
          <a:endParaRPr lang="ru-RU"/>
        </a:p>
      </dgm:t>
    </dgm:pt>
    <dgm:pt modelId="{EC3DBB63-3DA6-4FDE-A34A-0B4B3DE37D84}" type="pres">
      <dgm:prSet presAssocID="{0A231C77-2A7E-4CA0-81F9-2617A2F1FBCF}" presName="connectorText" presStyleLbl="sibTrans2D1" presStyleIdx="2" presStyleCnt="3"/>
      <dgm:spPr/>
      <dgm:t>
        <a:bodyPr/>
        <a:lstStyle/>
        <a:p>
          <a:endParaRPr lang="ru-RU"/>
        </a:p>
      </dgm:t>
    </dgm:pt>
    <dgm:pt modelId="{8102639B-0100-477F-9942-A702F50DA7D2}" type="pres">
      <dgm:prSet presAssocID="{B8338983-D1F5-4E1C-A372-EEC6F446EAA2}" presName="node" presStyleLbl="node1" presStyleIdx="2" presStyleCnt="3" custScaleX="149495" custScaleY="150745" custRadScaleRad="118467" custRadScaleInc="568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D71B18-351F-4B8B-B758-0BDDF60680A2}" type="presOf" srcId="{2DAE1B89-AAF1-4D94-B39F-0B3C730030DE}" destId="{06E93708-EB08-4998-93CB-09328FA332A8}" srcOrd="0" destOrd="0" presId="urn:microsoft.com/office/officeart/2005/8/layout/radial5"/>
    <dgm:cxn modelId="{0BD22191-63FC-4280-BD62-BDB7E2831834}" srcId="{3AF8BDC2-D1C5-47DE-87D8-DB670F674080}" destId="{60B0372A-3C41-4C95-8A28-78C2D01EFAFA}" srcOrd="1" destOrd="0" parTransId="{185BD606-1138-4671-8DDE-66E318763B29}" sibTransId="{EF11B3BA-C79F-42CF-95F6-874F677E92DF}"/>
    <dgm:cxn modelId="{18B98A27-F9EB-49EE-A3F5-CA00BAF12330}" srcId="{E4E94F48-4CAA-4AD9-B8C1-4A45CA5DC82E}" destId="{3AF8BDC2-D1C5-47DE-87D8-DB670F674080}" srcOrd="0" destOrd="0" parTransId="{1B2795A8-43AE-453B-8341-083509EA2762}" sibTransId="{A0421B92-916E-4881-9FF7-2ADCC054F260}"/>
    <dgm:cxn modelId="{381E5B2A-4F61-4906-86A4-2541DDF7FDF5}" type="presOf" srcId="{BBB27E45-F915-482F-92F4-65F2C00E9D7B}" destId="{A3CE0BF2-3FA3-4A47-9383-2531ED994395}" srcOrd="0" destOrd="0" presId="urn:microsoft.com/office/officeart/2005/8/layout/radial5"/>
    <dgm:cxn modelId="{7C67AC70-88E5-4B2B-BC8A-54C4CBC17E35}" type="presOf" srcId="{185BD606-1138-4671-8DDE-66E318763B29}" destId="{0E8CC426-889D-4610-9C5C-118211954E3E}" srcOrd="0" destOrd="0" presId="urn:microsoft.com/office/officeart/2005/8/layout/radial5"/>
    <dgm:cxn modelId="{59796EE6-2414-4186-AA8C-097EE8C164D6}" type="presOf" srcId="{3AF8BDC2-D1C5-47DE-87D8-DB670F674080}" destId="{CA46FD1D-A22B-4BC7-BADB-9136E5989519}" srcOrd="0" destOrd="0" presId="urn:microsoft.com/office/officeart/2005/8/layout/radial5"/>
    <dgm:cxn modelId="{DDCD9DA1-CF93-494D-BB80-946CF3B1BBDD}" type="presOf" srcId="{185BD606-1138-4671-8DDE-66E318763B29}" destId="{5620A84E-F558-4C28-B79F-0CD262919C6A}" srcOrd="1" destOrd="0" presId="urn:microsoft.com/office/officeart/2005/8/layout/radial5"/>
    <dgm:cxn modelId="{5776A7D2-C003-43E5-8C90-BDFF42BB1B39}" type="presOf" srcId="{0A231C77-2A7E-4CA0-81F9-2617A2F1FBCF}" destId="{EC3DBB63-3DA6-4FDE-A34A-0B4B3DE37D84}" srcOrd="1" destOrd="0" presId="urn:microsoft.com/office/officeart/2005/8/layout/radial5"/>
    <dgm:cxn modelId="{82B7CC9B-A833-4E91-B066-1E40CB4C4CF0}" type="presOf" srcId="{B8338983-D1F5-4E1C-A372-EEC6F446EAA2}" destId="{8102639B-0100-477F-9942-A702F50DA7D2}" srcOrd="0" destOrd="0" presId="urn:microsoft.com/office/officeart/2005/8/layout/radial5"/>
    <dgm:cxn modelId="{8948931E-F11A-4AFE-B03C-E5C781279321}" type="presOf" srcId="{E4E94F48-4CAA-4AD9-B8C1-4A45CA5DC82E}" destId="{47D8FE65-31E8-4E09-804A-35389DBC1A2A}" srcOrd="0" destOrd="0" presId="urn:microsoft.com/office/officeart/2005/8/layout/radial5"/>
    <dgm:cxn modelId="{95E9D62B-E5EB-4AA0-BA8C-529FC0E6B3BC}" type="presOf" srcId="{60B0372A-3C41-4C95-8A28-78C2D01EFAFA}" destId="{69D3D64D-3CFD-41A4-8EE9-859A2DD4B95B}" srcOrd="0" destOrd="0" presId="urn:microsoft.com/office/officeart/2005/8/layout/radial5"/>
    <dgm:cxn modelId="{FCC3B6DD-9DA5-4F23-BA47-2DEC35AA4161}" type="presOf" srcId="{0A231C77-2A7E-4CA0-81F9-2617A2F1FBCF}" destId="{B6977B4E-B237-4885-9407-574B89BEF353}" srcOrd="0" destOrd="0" presId="urn:microsoft.com/office/officeart/2005/8/layout/radial5"/>
    <dgm:cxn modelId="{6D4456B4-3402-4478-B206-62125105476C}" type="presOf" srcId="{2DAE1B89-AAF1-4D94-B39F-0B3C730030DE}" destId="{586C8293-F23C-43B7-A224-F2C29F2EAAF6}" srcOrd="1" destOrd="0" presId="urn:microsoft.com/office/officeart/2005/8/layout/radial5"/>
    <dgm:cxn modelId="{85CD6ED6-0B31-4FD2-84E5-ED594170B034}" srcId="{3AF8BDC2-D1C5-47DE-87D8-DB670F674080}" destId="{B8338983-D1F5-4E1C-A372-EEC6F446EAA2}" srcOrd="2" destOrd="0" parTransId="{0A231C77-2A7E-4CA0-81F9-2617A2F1FBCF}" sibTransId="{B058E0FC-2206-49E4-88D5-300DAF363908}"/>
    <dgm:cxn modelId="{CBBD104D-2007-47D2-A503-1D2704547A7C}" srcId="{3AF8BDC2-D1C5-47DE-87D8-DB670F674080}" destId="{BBB27E45-F915-482F-92F4-65F2C00E9D7B}" srcOrd="0" destOrd="0" parTransId="{2DAE1B89-AAF1-4D94-B39F-0B3C730030DE}" sibTransId="{638D4092-B875-4DE1-8773-96E4BBDA239C}"/>
    <dgm:cxn modelId="{EF78A82A-8A65-4941-81BD-13BA29253485}" type="presParOf" srcId="{47D8FE65-31E8-4E09-804A-35389DBC1A2A}" destId="{CA46FD1D-A22B-4BC7-BADB-9136E5989519}" srcOrd="0" destOrd="0" presId="urn:microsoft.com/office/officeart/2005/8/layout/radial5"/>
    <dgm:cxn modelId="{DB703543-7BD8-4C87-8341-1F4071FF3EDF}" type="presParOf" srcId="{47D8FE65-31E8-4E09-804A-35389DBC1A2A}" destId="{06E93708-EB08-4998-93CB-09328FA332A8}" srcOrd="1" destOrd="0" presId="urn:microsoft.com/office/officeart/2005/8/layout/radial5"/>
    <dgm:cxn modelId="{0D5EE204-186C-48CB-81E9-2893326D5DDE}" type="presParOf" srcId="{06E93708-EB08-4998-93CB-09328FA332A8}" destId="{586C8293-F23C-43B7-A224-F2C29F2EAAF6}" srcOrd="0" destOrd="0" presId="urn:microsoft.com/office/officeart/2005/8/layout/radial5"/>
    <dgm:cxn modelId="{D625B15F-2F87-4D85-9FCE-627143C67984}" type="presParOf" srcId="{47D8FE65-31E8-4E09-804A-35389DBC1A2A}" destId="{A3CE0BF2-3FA3-4A47-9383-2531ED994395}" srcOrd="2" destOrd="0" presId="urn:microsoft.com/office/officeart/2005/8/layout/radial5"/>
    <dgm:cxn modelId="{F68F3CF4-2ACF-49F2-BA55-40533FBC41D5}" type="presParOf" srcId="{47D8FE65-31E8-4E09-804A-35389DBC1A2A}" destId="{0E8CC426-889D-4610-9C5C-118211954E3E}" srcOrd="3" destOrd="0" presId="urn:microsoft.com/office/officeart/2005/8/layout/radial5"/>
    <dgm:cxn modelId="{DD89F3C9-B4B5-4EDD-A9E1-7625FF4775C0}" type="presParOf" srcId="{0E8CC426-889D-4610-9C5C-118211954E3E}" destId="{5620A84E-F558-4C28-B79F-0CD262919C6A}" srcOrd="0" destOrd="0" presId="urn:microsoft.com/office/officeart/2005/8/layout/radial5"/>
    <dgm:cxn modelId="{9938AA04-4DCE-4275-B39D-CF007A7A8E7E}" type="presParOf" srcId="{47D8FE65-31E8-4E09-804A-35389DBC1A2A}" destId="{69D3D64D-3CFD-41A4-8EE9-859A2DD4B95B}" srcOrd="4" destOrd="0" presId="urn:microsoft.com/office/officeart/2005/8/layout/radial5"/>
    <dgm:cxn modelId="{5834EAB7-F257-4910-B1C6-DCF6F69EBDFA}" type="presParOf" srcId="{47D8FE65-31E8-4E09-804A-35389DBC1A2A}" destId="{B6977B4E-B237-4885-9407-574B89BEF353}" srcOrd="5" destOrd="0" presId="urn:microsoft.com/office/officeart/2005/8/layout/radial5"/>
    <dgm:cxn modelId="{8CE0CC7B-8901-45AB-8AC3-9E02539F70D1}" type="presParOf" srcId="{B6977B4E-B237-4885-9407-574B89BEF353}" destId="{EC3DBB63-3DA6-4FDE-A34A-0B4B3DE37D84}" srcOrd="0" destOrd="0" presId="urn:microsoft.com/office/officeart/2005/8/layout/radial5"/>
    <dgm:cxn modelId="{5B6441F4-DD62-4D00-A8CC-C1C1376EEEA6}" type="presParOf" srcId="{47D8FE65-31E8-4E09-804A-35389DBC1A2A}" destId="{8102639B-0100-477F-9942-A702F50DA7D2}" srcOrd="6" destOrd="0" presId="urn:microsoft.com/office/officeart/2005/8/layout/radial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77785CA-EE6B-4286-82B0-7BF2FC07CDFD}" type="datetimeFigureOut">
              <a:rPr lang="ru-RU" smtClean="0"/>
              <a:pPr/>
              <a:t>27.01.2016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F877FB2-6BBF-4004-994B-1888F46659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Нетрадиционные методики закаливания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graphicFrame>
        <p:nvGraphicFramePr>
          <p:cNvPr id="3" name="Схема 2"/>
          <p:cNvGraphicFramePr/>
          <p:nvPr/>
        </p:nvGraphicFramePr>
        <p:xfrm>
          <a:off x="571472" y="1000108"/>
          <a:ext cx="7572428" cy="55721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428596" y="500042"/>
          <a:ext cx="8001056" cy="58182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воздушного закаливания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Учитывать физическое и соматическое состояния ребенка.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разницы температур (под одеялом, без одеяла; в спальне, в групповой комнате). 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Использование «дорожек здоровья» (ребристая доска, массажные коврики и др.)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 время физкультурных мероприятий с учетом физического и соматического здоровья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Медицинский отвод после болезни.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воздуха в спальне ниже 14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Температура воздуха ниже нормы. 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Наличие противопоказаний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357158" y="357166"/>
          <a:ext cx="8358246" cy="6215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Методика</a:t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водного закаливания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Постепенное обучение полосканию рта, начиная с </a:t>
            </a:r>
            <a:r>
              <a:rPr lang="ru-RU" dirty="0" err="1" smtClean="0"/>
              <a:t>l-й</a:t>
            </a:r>
            <a:r>
              <a:rPr lang="ru-RU" dirty="0" smtClean="0"/>
              <a:t> младшей группы</a:t>
            </a:r>
          </a:p>
          <a:p>
            <a:r>
              <a:rPr lang="ru-RU" dirty="0" smtClean="0"/>
              <a:t>Постепенное обучение элементам обширного умывания, начиная от кончиков пальцев до локтя, плеча, шеи с переходом к подбородку, и умыванию лица с последующим растиранием полотенцем</a:t>
            </a:r>
          </a:p>
          <a:p>
            <a:r>
              <a:rPr lang="ru-RU" dirty="0" smtClean="0"/>
              <a:t>Освободить носовой ход от скапливающейся слизи, промыть проточной водой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Температура воздуха ниже нормы. </a:t>
            </a:r>
          </a:p>
          <a:p>
            <a:r>
              <a:rPr lang="ru-RU" dirty="0" smtClean="0"/>
              <a:t>Наличие медицинских отводов.</a:t>
            </a:r>
          </a:p>
          <a:p>
            <a:r>
              <a:rPr lang="ru-RU" dirty="0" smtClean="0"/>
              <a:t>нет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150</Words>
  <Application>Microsoft Office PowerPoint</Application>
  <PresentationFormat>Экран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Слайд 1</vt:lpstr>
      <vt:lpstr>Нетрадиционные методики закаливания </vt:lpstr>
      <vt:lpstr>Слайд 3</vt:lpstr>
      <vt:lpstr>Методика воздушного закаливания</vt:lpstr>
      <vt:lpstr>Слайд 5</vt:lpstr>
      <vt:lpstr>Методика водного закаливания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Владимир</dc:creator>
  <cp:lastModifiedBy>Home</cp:lastModifiedBy>
  <cp:revision>8</cp:revision>
  <dcterms:created xsi:type="dcterms:W3CDTF">2016-01-27T17:35:22Z</dcterms:created>
  <dcterms:modified xsi:type="dcterms:W3CDTF">2016-01-27T19:31:29Z</dcterms:modified>
</cp:coreProperties>
</file>