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41FB-797E-4E7F-B6BF-8199CC79A522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795-80A1-4280-8932-8A860F1AF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4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41FB-797E-4E7F-B6BF-8199CC79A522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795-80A1-4280-8932-8A860F1AF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1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41FB-797E-4E7F-B6BF-8199CC79A522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795-80A1-4280-8932-8A860F1AF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1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7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3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80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17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66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5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41FB-797E-4E7F-B6BF-8199CC79A522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795-80A1-4280-8932-8A860F1AF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48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90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96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1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41FB-797E-4E7F-B6BF-8199CC79A522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795-80A1-4280-8932-8A860F1AF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0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41FB-797E-4E7F-B6BF-8199CC79A522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795-80A1-4280-8932-8A860F1AF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0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41FB-797E-4E7F-B6BF-8199CC79A522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795-80A1-4280-8932-8A860F1AF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1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41FB-797E-4E7F-B6BF-8199CC79A522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795-80A1-4280-8932-8A860F1AF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04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41FB-797E-4E7F-B6BF-8199CC79A522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795-80A1-4280-8932-8A860F1AF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7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41FB-797E-4E7F-B6BF-8199CC79A522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795-80A1-4280-8932-8A860F1AF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7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41FB-797E-4E7F-B6BF-8199CC79A522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9795-80A1-4280-8932-8A860F1AF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5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41FB-797E-4E7F-B6BF-8199CC79A522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9795-80A1-4280-8932-8A860F1AF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8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493891_4_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9186" y="0"/>
            <a:ext cx="9168815" cy="566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949281"/>
            <a:ext cx="93027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Сейчас Пискарёвское кладбище – это памятник всем погибшим  в блокаду Ленинградцам.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6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"Опять война, Опять блокада.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А может, нам о них забыть?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Я слышу иногда: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"Не надо,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Не надо раны бередить.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Ведь это правда, что устали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Мы от рассказов о войне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И о блокаде пролистали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Стихов достаточно вполне".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И может показаться: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Правы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И убедительны слова.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Но даже если это правда,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Такая правда -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Не права !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Чтоб снова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На земной планете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Не повторилось той зимы,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Нам нужно,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Чтобы наши дети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Об этом помнили,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Как мы!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Я не напрасно беспокоюсь,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Чтоб не забылась та война: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Ведь эта память - наша совесть.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Она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Как сила нам нужна..."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i="1" dirty="0">
                <a:solidFill>
                  <a:prstClr val="black"/>
                </a:solidFill>
              </a:rPr>
              <a:t>(Юрий Воронов)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09147_640.jpg"/>
          <p:cNvPicPr>
            <a:picLocks noChangeAspect="1"/>
          </p:cNvPicPr>
          <p:nvPr/>
        </p:nvPicPr>
        <p:blipFill>
          <a:blip r:embed="rId2" cstate="print"/>
          <a:srcRect t="13544" b="24479"/>
          <a:stretch>
            <a:fillRect/>
          </a:stretch>
        </p:blipFill>
        <p:spPr>
          <a:xfrm>
            <a:off x="1524000" y="0"/>
            <a:ext cx="9131006" cy="4527312"/>
          </a:xfrm>
          <a:prstGeom prst="rect">
            <a:avLst/>
          </a:prstGeom>
        </p:spPr>
      </p:pic>
      <p:pic>
        <p:nvPicPr>
          <p:cNvPr id="4" name="Рисунок 3" descr="s-dnem-pobedy-9-maya-19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8000" y="4158000"/>
            <a:ext cx="4320000" cy="27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3552" y="501317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память о погибших горит ВЕЧНЫЙ ОГОНЬ, а люди приносят к памятнику цветы.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anya_sav_m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1052736"/>
            <a:ext cx="9143831" cy="4680000"/>
          </a:xfrm>
          <a:prstGeom prst="rect">
            <a:avLst/>
          </a:prstGeom>
        </p:spPr>
      </p:pic>
      <p:pic>
        <p:nvPicPr>
          <p:cNvPr id="2" name="Рисунок 1" descr="0016-006-Tema-delenie-desjatichnykh-drobej.png"/>
          <p:cNvPicPr>
            <a:picLocks noChangeAspect="1"/>
          </p:cNvPicPr>
          <p:nvPr/>
        </p:nvPicPr>
        <p:blipFill>
          <a:blip r:embed="rId3" cstate="print"/>
          <a:srcRect l="73135" t="38539" b="3651"/>
          <a:stretch>
            <a:fillRect/>
          </a:stretch>
        </p:blipFill>
        <p:spPr>
          <a:xfrm>
            <a:off x="5087888" y="0"/>
            <a:ext cx="1832298" cy="2708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1" y="566124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Среди других памятников на  Пискарёвском кладбище  есть дневник Ленинградской школьницы – Савичевой Тани. Это страницы из дневника в котором девочка записывала, когда умирали члены её семьи.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6f63_689c8cc5_XL.jpg"/>
          <p:cNvPicPr>
            <a:picLocks noChangeAspect="1"/>
          </p:cNvPicPr>
          <p:nvPr/>
        </p:nvPicPr>
        <p:blipFill>
          <a:blip r:embed="rId2" cstate="print"/>
          <a:srcRect b="5892"/>
          <a:stretch>
            <a:fillRect/>
          </a:stretch>
        </p:blipFill>
        <p:spPr>
          <a:xfrm>
            <a:off x="1524000" y="0"/>
            <a:ext cx="9144000" cy="5733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5522" y="5733256"/>
            <a:ext cx="889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берегу Ладожского озера  находится ещё один памятник  Блокады. Здесь начиналась ДОРОГА ЖИЗНИ.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536" y="5733257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Лёд был ещё тонкий, но голодный город не мог ждать. И 20 ноября по Ладоге пошёл санный обоз. Подводы двигались вереницей, с большими интервалами. Так в осаждённый город были доставлены первые 63т муки.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81200cebc218bae5ce8bf749407e267.jpg"/>
          <p:cNvPicPr>
            <a:picLocks noChangeAspect="1"/>
          </p:cNvPicPr>
          <p:nvPr/>
        </p:nvPicPr>
        <p:blipFill>
          <a:blip r:embed="rId2" cstate="print"/>
          <a:srcRect t="17370"/>
          <a:stretch>
            <a:fillRect/>
          </a:stretch>
        </p:blipFill>
        <p:spPr>
          <a:xfrm>
            <a:off x="1524001" y="0"/>
            <a:ext cx="9120205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969" y="3429001"/>
            <a:ext cx="5106143" cy="3829607"/>
          </a:xfrm>
          <a:prstGeom prst="rect">
            <a:avLst/>
          </a:prstGeom>
        </p:spPr>
      </p:pic>
      <p:pic>
        <p:nvPicPr>
          <p:cNvPr id="3" name="Рисунок 2" descr="275539_html_m780940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6122726" cy="441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5520" y="4581128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Работу ледовой дороги очень затрудняла вражеская авиация. В первые недели фашистские лётчики почти безнаказанно расстреливали с бреющего полёта автомашины, бомбами разбивали лёд на трассе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4193" y="404664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22 ноября шестьдесят автомашин вышли в свой первый ледовый рейс.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7691663_42_62.jpg"/>
          <p:cNvPicPr>
            <a:picLocks noChangeAspect="1"/>
          </p:cNvPicPr>
          <p:nvPr/>
        </p:nvPicPr>
        <p:blipFill>
          <a:blip r:embed="rId2" cstate="print"/>
          <a:srcRect t="9829"/>
          <a:stretch>
            <a:fillRect/>
          </a:stretch>
        </p:blipFill>
        <p:spPr>
          <a:xfrm>
            <a:off x="1524000" y="0"/>
            <a:ext cx="9185770" cy="6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7529" y="5949281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январе 1942г, когда окреп лёд, началась массовая эвакуация. Из блокадного города уезжали в первую очередь дети, женщины с детьми, больные, раненые и инвалиды.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6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dd97_eec6ffeb_XL.jpg"/>
          <p:cNvPicPr>
            <a:picLocks noChangeAspect="1"/>
          </p:cNvPicPr>
          <p:nvPr/>
        </p:nvPicPr>
        <p:blipFill>
          <a:blip r:embed="rId2" cstate="print"/>
          <a:srcRect t="5440"/>
          <a:stretch>
            <a:fillRect/>
          </a:stretch>
        </p:blipFill>
        <p:spPr>
          <a:xfrm>
            <a:off x="1524025" y="0"/>
            <a:ext cx="6262138" cy="396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005065"/>
            <a:ext cx="3131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Памятник "Цветок жизни" (бетонный памятник возвышается на высоком берегу небольшой речки Лубья, он посвящён юным ленинградцам, погибшим в годы блокады).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2184" y="1"/>
            <a:ext cx="2915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блокадных днях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так и не узнали: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 юностью и детством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Где черта?.. Нам в сорок третьем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Выдали медали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только в сорок пятом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Паспорта.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в этом нет беды.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взрослым людям,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Уже прожившим многие года,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Вдруг страшно от того,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мы не будем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 старше, ни взрослее,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Чем тогда".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Ю.Воронов.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1dd4a_7d544388_XL.jpg"/>
          <p:cNvPicPr>
            <a:picLocks noChangeAspect="1"/>
          </p:cNvPicPr>
          <p:nvPr/>
        </p:nvPicPr>
        <p:blipFill>
          <a:blip r:embed="rId3" cstate="print"/>
          <a:srcRect l="17712" r="13776"/>
          <a:stretch>
            <a:fillRect/>
          </a:stretch>
        </p:blipFill>
        <p:spPr>
          <a:xfrm>
            <a:off x="4727849" y="3978000"/>
            <a:ext cx="296156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wGercIstl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3633" y="0"/>
            <a:ext cx="6771703" cy="46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4653136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Памятник "Разорванное кольцо"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"Потомок знай! В суровые года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Верны народу, долгу и Отчизне.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Через торосы Ладожского льда,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Отсюда мы вели Дорогу жизни.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 жизнь не умирала никогда".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219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806486</dc:creator>
  <cp:lastModifiedBy>806486</cp:lastModifiedBy>
  <cp:revision>1</cp:revision>
  <dcterms:created xsi:type="dcterms:W3CDTF">2016-01-26T18:25:39Z</dcterms:created>
  <dcterms:modified xsi:type="dcterms:W3CDTF">2016-01-26T18:31:39Z</dcterms:modified>
</cp:coreProperties>
</file>