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  <p:sldId id="26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89240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Выполнила: воспитатель ГБДОУ №133</a:t>
            </a:r>
          </a:p>
          <a:p>
            <a:r>
              <a:rPr lang="ru-RU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Павличенко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Ю.С.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6688" t="6951" r="5901" b="9051"/>
          <a:stretch>
            <a:fillRect/>
          </a:stretch>
        </p:blipFill>
        <p:spPr>
          <a:xfrm>
            <a:off x="0" y="0"/>
            <a:ext cx="5994000" cy="4320000"/>
          </a:xfrm>
          <a:prstGeom prst="rect">
            <a:avLst/>
          </a:prstGeom>
        </p:spPr>
      </p:pic>
      <p:pic>
        <p:nvPicPr>
          <p:cNvPr id="4" name="Рисунок 3" descr="Bd2Wr8ACMAAT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4000" y="3258000"/>
            <a:ext cx="480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404664"/>
            <a:ext cx="291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Ослабевшие от голода, холода и тяжёлой работы, люди умирали прямо на улицах города.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7" y="4725144"/>
            <a:ext cx="4032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отвозили на Пискарёвское кладбище и хоронили в братских могилах.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900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000" y="3798000"/>
            <a:ext cx="4080000" cy="3060000"/>
          </a:xfrm>
          <a:prstGeom prst="rect">
            <a:avLst/>
          </a:prstGeom>
        </p:spPr>
      </p:pic>
      <p:pic>
        <p:nvPicPr>
          <p:cNvPr id="2" name="Рисунок 1" descr="RIAN_archive_95845_World_War_Tw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629728" cy="40770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2120" y="0"/>
            <a:ext cx="3491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сентября 1941 года,  гитлеровские войска замкнули кольцо  вокруг города. И  тогда Ленинград стал полем боя, а все его жители – бойцами.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день враги обстреливали город, сбрасывали бомбы.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221088"/>
            <a:ext cx="49320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несмотря на то, что город остался без  пищи, тепла и света, израненный, измученный, но не сдававшийся Ленинград жил, сражался, работал и творил.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c5ba0b2337328c3eef63bc86bdd94bc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7690"/>
            <a:ext cx="9144000" cy="6040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 на улицах города были установлены орудия, чтобы защитить город от бомбардировок.  Зенитные пушки были нацелены в небо – они вели огонь по вражеским самолётам.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rcRect l="5113" t="4851" r="4326" b="8001"/>
          <a:stretch>
            <a:fillRect/>
          </a:stretch>
        </p:blipFill>
        <p:spPr>
          <a:xfrm>
            <a:off x="0" y="306000"/>
            <a:ext cx="9078080" cy="6552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19" y="0"/>
            <a:ext cx="8640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небо поднимали аэростаты, чтобы вражеские  самолёты  не могли летать низко над городом и бомбить его. При приближении вражеских самолётов звучали сирены . Люди прятались в бомбоубежище.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-01-2009_36_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157193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Наступила первая блокадная зима. Ударили морозы.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Улицы и площади занесло снегом, закрывшим первые этажи домов. Остановившиеся на улицах трамваи и троллейбусы были похожи на огромные сугробы.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9984" y="3892488"/>
            <a:ext cx="3954016" cy="2965512"/>
          </a:xfrm>
          <a:prstGeom prst="rect">
            <a:avLst/>
          </a:prstGeom>
        </p:spPr>
      </p:pic>
      <p:pic>
        <p:nvPicPr>
          <p:cNvPr id="2" name="Рисунок 1" descr="65b7b9d3bb33.jpg"/>
          <p:cNvPicPr>
            <a:picLocks noChangeAspect="1"/>
          </p:cNvPicPr>
          <p:nvPr/>
        </p:nvPicPr>
        <p:blipFill>
          <a:blip r:embed="rId3" cstate="print">
            <a:grayscl/>
          </a:blip>
          <a:srcRect r="4919"/>
          <a:stretch>
            <a:fillRect/>
          </a:stretch>
        </p:blipFill>
        <p:spPr>
          <a:xfrm>
            <a:off x="-4" y="0"/>
            <a:ext cx="6161248" cy="48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41168"/>
            <a:ext cx="5148064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Немцы разбомбили продовольственные склады, продукты в город не поступали. Продовольствие в городе закончилось – начался голод.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получали хлеб по карточкам, других продуктов не было.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82887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60648"/>
            <a:ext cx="2441025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a420525ba1311b237ac030e19039a4.jpg"/>
          <p:cNvPicPr>
            <a:picLocks noChangeAspect="1"/>
          </p:cNvPicPr>
          <p:nvPr/>
        </p:nvPicPr>
        <p:blipFill>
          <a:blip r:embed="rId2" cstate="print"/>
          <a:srcRect l="1870" t="1829" r="4206" b="4827"/>
          <a:stretch>
            <a:fillRect/>
          </a:stretch>
        </p:blipFill>
        <p:spPr>
          <a:xfrm>
            <a:off x="3825815" y="2358000"/>
            <a:ext cx="5318185" cy="4500000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00000" cy="54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3" y="0"/>
            <a:ext cx="5364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Замёрзли водопроводные и канализационные трубы, жители остались без воды. Вскоре подошло к концу топливо. Перестали работать электростанции, в домах погас свет, внутренние стены квартир покрылись изморозью. Целые семьи  гибли от голода и холода.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17232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согреться  люди жгли в печках мебель. За водой приходилось ходить на реку.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015678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6000" cy="608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не смотря ни на что люди продолжали бороться и работать.  Даже дети заменяли ушедших на фронт отцов и занимали их места на заводах, изготавливали снаряды, оружие.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309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806486</cp:lastModifiedBy>
  <cp:revision>23</cp:revision>
  <dcterms:modified xsi:type="dcterms:W3CDTF">2016-01-26T18:32:03Z</dcterms:modified>
</cp:coreProperties>
</file>