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3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FFB5A4-A1C5-4002-93A5-9FEB1493CB3B}" type="datetimeFigureOut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B1395D-0B71-4B7A-A2C7-9B4C972CB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D15D-8676-430D-8A80-2F000FF88B77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CE8F-593D-4C7F-9A87-DA1DA3180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BC7F-3305-48F3-A8AE-29ED26F79641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1B1D-36C2-4D1D-8D50-0F608528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6BE1-F7EA-4939-BF47-94F347BAFB01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BEB2-2345-42A5-85DF-AF79AA8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0896-830B-4922-BC1A-105DE3359A9E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3B1A-D7FD-4ACF-950E-AD7E83A47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9EDC-4B8E-4B96-B8AE-83BF85A0D1BE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7D40-5D7F-4B2F-A583-736CF1E1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7022-DED4-46EC-9C6C-0029AA726D6D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7E96-A6EF-4DD8-99BE-C3565E708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70AD-ECEC-462A-AC1C-EE620E377FFD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C238-0CDF-4031-AFD0-1EB8705C8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7742-204A-4DBB-B823-F36E4DE9E684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F30D-71F9-4F27-826A-F24046C19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BAE6-94C0-4A6A-8640-367F7A2E8CF0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92A0-01F9-4563-AE39-E475F10B4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B325-4C74-4B20-A715-0201F6FB66A7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1186-8118-45C4-8EB2-F2CC08D1A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E621-D76D-4F71-B237-18189271C62E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C8A4-7159-4560-8613-5C2EF349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CF5681-1485-4250-9239-A39A16FA6987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05F91-F83D-4FD5-98CD-9F67221F2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479362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уб 3"/>
          <p:cNvSpPr/>
          <p:nvPr/>
        </p:nvSpPr>
        <p:spPr>
          <a:xfrm rot="21063933">
            <a:off x="1066581" y="3066853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 rot="261480">
            <a:off x="2034175" y="3177190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 rot="21026994">
            <a:off x="3000364" y="3071810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Куб 6"/>
          <p:cNvSpPr/>
          <p:nvPr/>
        </p:nvSpPr>
        <p:spPr>
          <a:xfrm rot="203208">
            <a:off x="3955679" y="3098431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уб 7"/>
          <p:cNvSpPr/>
          <p:nvPr/>
        </p:nvSpPr>
        <p:spPr>
          <a:xfrm rot="21119632">
            <a:off x="5918031" y="327483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755091">
            <a:off x="4947770" y="3233266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 rot="593942">
            <a:off x="7002368" y="321616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216" y="285728"/>
            <a:ext cx="8572560" cy="6286544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63" y="4357694"/>
            <a:ext cx="8143875" cy="20716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2" name="Заголовок 1"/>
          <p:cNvSpPr>
            <a:spLocks noGrp="1"/>
          </p:cNvSpPr>
          <p:nvPr>
            <p:ph type="ctrTitle"/>
          </p:nvPr>
        </p:nvSpPr>
        <p:spPr>
          <a:xfrm>
            <a:off x="714375" y="4214818"/>
            <a:ext cx="7772400" cy="2255833"/>
          </a:xfrm>
        </p:spPr>
        <p:txBody>
          <a:bodyPr/>
          <a:lstStyle/>
          <a:p>
            <a:r>
              <a:rPr lang="ru-RU" dirty="0" smtClean="0"/>
              <a:t>Внеурочное занятие в 1 классе</a:t>
            </a:r>
            <a:br>
              <a:rPr lang="ru-RU" dirty="0" smtClean="0"/>
            </a:br>
            <a:r>
              <a:rPr lang="ru-RU" sz="2800" dirty="0" smtClean="0"/>
              <a:t>подготовила: учитель английского языка</a:t>
            </a:r>
            <a:br>
              <a:rPr lang="ru-RU" sz="2800" dirty="0" smtClean="0"/>
            </a:br>
            <a:r>
              <a:rPr lang="ru-RU" sz="2800" dirty="0" smtClean="0"/>
              <a:t> Жукова Р.В.</a:t>
            </a:r>
            <a:endParaRPr lang="ru-RU" sz="28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625" y="6597650"/>
            <a:ext cx="1173163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00896-830B-4922-BC1A-105DE3359A9E}" type="datetime1">
              <a:rPr lang="ru-RU" smtClean="0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F3B1A-D7FD-4ACF-950E-AD7E83A4783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967334"/>
            <a:ext cx="71438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123456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ADB4A5-A6CD-4B6E-A9AD-DC6F4EC97C1F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EAAB-9B01-435D-AD57-E45D23D7CB8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15082"/>
            <a:ext cx="4060536" cy="534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043758" cy="4043378"/>
          </a:xfrm>
        </p:spPr>
        <p:txBody>
          <a:bodyPr/>
          <a:lstStyle/>
          <a:p>
            <a:r>
              <a:rPr lang="ru-RU" sz="4400" b="1" dirty="0" smtClean="0"/>
              <a:t>Сегодня я узнал…..</a:t>
            </a:r>
          </a:p>
          <a:p>
            <a:r>
              <a:rPr lang="ru-RU" sz="4400" b="1" dirty="0" smtClean="0"/>
              <a:t>Мне понравилось…</a:t>
            </a:r>
          </a:p>
          <a:p>
            <a:r>
              <a:rPr lang="ru-RU" sz="4400" b="1" dirty="0" smtClean="0"/>
              <a:t>Мне было трудно…..</a:t>
            </a:r>
          </a:p>
          <a:p>
            <a:r>
              <a:rPr lang="ru-RU" sz="4400" b="1" dirty="0" smtClean="0"/>
              <a:t>На следующем занятии я хотел(а) бы…..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00896-830B-4922-BC1A-105DE3359A9E}" type="datetime1">
              <a:rPr lang="ru-RU" smtClean="0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F3B1A-D7FD-4ACF-950E-AD7E83A4783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28600" y="381000"/>
            <a:ext cx="4876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962400" y="1828800"/>
            <a:ext cx="685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343400" y="2362200"/>
            <a:ext cx="533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3048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Good bye kids!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4"/>
            <a:ext cx="3357582" cy="335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ADB4A5-A6CD-4B6E-A9AD-DC6F4EC97C1F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EAAB-9B01-435D-AD57-E45D23D7CB8D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286544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</a:t>
            </a:r>
            <a:r>
              <a:rPr lang="en-US" sz="5400" dirty="0" smtClean="0"/>
              <a:t>What Food Do you like?</a:t>
            </a:r>
          </a:p>
          <a:p>
            <a:pPr algn="ctr">
              <a:buNone/>
            </a:pPr>
            <a:r>
              <a:rPr lang="ru-RU" sz="5400" dirty="0" smtClean="0"/>
              <a:t>Какую еду ты любишь? </a:t>
            </a:r>
            <a:endParaRPr lang="en-US" sz="5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ADB4A5-A6CD-4B6E-A9AD-DC6F4EC97C1F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EAAB-9B01-435D-AD57-E45D23D7CB8D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5"/>
            <a:ext cx="1357322" cy="18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Выучить новые слова и научиться употреблять их в речи</a:t>
            </a:r>
            <a:endParaRPr lang="ru-RU" sz="4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ADB4A5-A6CD-4B6E-A9AD-DC6F4EC97C1F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EAAB-9B01-435D-AD57-E45D23D7CB8D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5"/>
            <a:ext cx="1357322" cy="18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49"/>
          </a:xfrm>
        </p:spPr>
        <p:txBody>
          <a:bodyPr/>
          <a:lstStyle/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Фонетическая зарядка(сказка о язычке)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Новые слова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Игра «Что пропало?»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Рифмовка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Работа в группах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Физкультминутка (песенка «Бинго»)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Алфавит</a:t>
            </a:r>
          </a:p>
          <a:p>
            <a:pPr marL="1714500" lvl="2" indent="-914400">
              <a:buFont typeface="+mj-lt"/>
              <a:buAutoNum type="arabicPeriod"/>
            </a:pPr>
            <a:r>
              <a:rPr lang="ru-RU" sz="2800" dirty="0" smtClean="0"/>
              <a:t>Подведение итогов</a:t>
            </a:r>
          </a:p>
          <a:p>
            <a:pPr marL="1714500" lvl="2" indent="-914400" algn="ctr">
              <a:buNone/>
            </a:pPr>
            <a:endParaRPr lang="ru-RU" sz="3600" dirty="0" smtClean="0"/>
          </a:p>
          <a:p>
            <a:pPr marL="914400" indent="-914400" algn="ctr">
              <a:buNone/>
            </a:pPr>
            <a:endParaRPr lang="ru-RU" sz="3600" dirty="0" smtClean="0"/>
          </a:p>
          <a:p>
            <a:pPr marL="914400" indent="-914400" algn="ctr">
              <a:buFont typeface="+mj-lt"/>
              <a:buAutoNum type="arabicPeriod"/>
            </a:pPr>
            <a:endParaRPr lang="en-US" sz="5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ADB4A5-A6CD-4B6E-A9AD-DC6F4EC97C1F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EAAB-9B01-435D-AD57-E45D23D7CB8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5429264"/>
            <a:ext cx="1071560" cy="10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 язычке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ADB4A5-A6CD-4B6E-A9AD-DC6F4EC97C1F}" type="datetime1">
              <a:rPr lang="ru-RU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EAAB-9B01-435D-AD57-E45D23D7CB8D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Содержимое 6" descr="http://peekaboo.wmsite.ru/_mod_files/ce_images/stickers/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03116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eekaboo.wmsite.ru/_mod_files/ce_images/stickers/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ekaboo.wmsite.ru/_mod_files/ce_images/stickers/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1612"/>
            <a:ext cx="23812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ekaboo.wmsite.ru/_mod_files/ce_images/stickers/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eekaboo.wmsite.ru/_mod_files/ce_images/stickers/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143380"/>
            <a:ext cx="21574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eekaboo.wmsite.ru/_mod_files/ce_images/stickers/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286256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eekaboo.wmsite.ru/_mod_files/ce_images/stickers/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286256"/>
            <a:ext cx="21478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eekaboo.wmsite.ru/_mod_files/ce_images/stickers/2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6650" y="2819400"/>
            <a:ext cx="1790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 нравится….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600" dirty="0" smtClean="0"/>
              <a:t>I     like…….</a:t>
            </a:r>
            <a:endParaRPr lang="ru-RU" sz="6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00896-830B-4922-BC1A-105DE3359A9E}" type="datetime1">
              <a:rPr lang="ru-RU" smtClean="0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F3B1A-D7FD-4ACF-950E-AD7E83A4783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4" descr="1206186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115577" cy="313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Фруктовый домик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00896-830B-4922-BC1A-105DE3359A9E}" type="datetime1">
              <a:rPr lang="ru-RU" smtClean="0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F3B1A-D7FD-4ACF-950E-AD7E83A4783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3952896" cy="3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500306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Овощной домик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00896-830B-4922-BC1A-105DE3359A9E}" type="datetime1">
              <a:rPr lang="ru-RU" smtClean="0"/>
              <a:pPr>
                <a:defRPr/>
              </a:pPr>
              <a:t>22.02.2013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F3B1A-D7FD-4ACF-950E-AD7E83A4783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73204"/>
            <a:ext cx="2660281" cy="23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яз.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 5</Template>
  <TotalTime>55</TotalTime>
  <Words>129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ин.яз. 5</vt:lpstr>
      <vt:lpstr>Внеурочное занятие в 1 классе подготовила: учитель английского языка  Жукова Р.В.</vt:lpstr>
      <vt:lpstr>Слайд 2</vt:lpstr>
      <vt:lpstr>Тема </vt:lpstr>
      <vt:lpstr>Цель урока</vt:lpstr>
      <vt:lpstr>Этапы урока</vt:lpstr>
      <vt:lpstr>Сказка о язычке</vt:lpstr>
      <vt:lpstr>Мне нравится….</vt:lpstr>
      <vt:lpstr>Фруктовый домик </vt:lpstr>
      <vt:lpstr>Овощной домик</vt:lpstr>
      <vt:lpstr>Работа в группах </vt:lpstr>
      <vt:lpstr>Слайд 11</vt:lpstr>
      <vt:lpstr>Рефлексия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2013-02-21T21:40:52Z</dcterms:created>
  <dcterms:modified xsi:type="dcterms:W3CDTF">2013-02-21T22:37:26Z</dcterms:modified>
</cp:coreProperties>
</file>