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1F0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Взаимосвязь сложения и вычитания</a:t>
            </a:r>
            <a:endParaRPr lang="ru-RU" dirty="0"/>
          </a:p>
        </p:txBody>
      </p:sp>
      <p:pic>
        <p:nvPicPr>
          <p:cNvPr id="5" name="Содержимое 4" descr="school2109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4000504"/>
            <a:ext cx="1714512" cy="2496758"/>
          </a:xfrm>
        </p:spPr>
      </p:pic>
      <p:sp>
        <p:nvSpPr>
          <p:cNvPr id="4" name="Прямоугольник 3"/>
          <p:cNvSpPr/>
          <p:nvPr/>
        </p:nvSpPr>
        <p:spPr>
          <a:xfrm>
            <a:off x="571472" y="2000240"/>
            <a:ext cx="77908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Туда и обратно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8274" y="5657671"/>
            <a:ext cx="2885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2 класс</a:t>
            </a:r>
          </a:p>
          <a:p>
            <a:pPr algn="r"/>
            <a:r>
              <a:rPr lang="ru-RU" dirty="0" smtClean="0"/>
              <a:t>МОУ «</a:t>
            </a:r>
            <a:r>
              <a:rPr lang="ru-RU" dirty="0" err="1" smtClean="0"/>
              <a:t>Лазурненская</a:t>
            </a:r>
            <a:r>
              <a:rPr lang="ru-RU" dirty="0" smtClean="0"/>
              <a:t> СОШ»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err="1" smtClean="0"/>
              <a:t>Якупова</a:t>
            </a:r>
            <a:r>
              <a:rPr lang="ru-RU" dirty="0" smtClean="0"/>
              <a:t> Л.А.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928802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Выбери правильное</a:t>
            </a:r>
            <a:br>
              <a:rPr lang="ru-RU" sz="6600" dirty="0" smtClean="0">
                <a:solidFill>
                  <a:srgbClr val="7030A0"/>
                </a:solidFill>
              </a:rPr>
            </a:br>
            <a:r>
              <a:rPr lang="ru-RU" sz="6600" dirty="0" smtClean="0">
                <a:solidFill>
                  <a:srgbClr val="7030A0"/>
                </a:solidFill>
              </a:rPr>
              <a:t>действие</a:t>
            </a:r>
            <a:endParaRPr lang="ru-RU" sz="6600" dirty="0">
              <a:solidFill>
                <a:srgbClr val="7030A0"/>
              </a:solidFill>
            </a:endParaRPr>
          </a:p>
        </p:txBody>
      </p:sp>
      <p:pic>
        <p:nvPicPr>
          <p:cNvPr id="4" name="Содержимое 4" descr="school210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14348" y="3214686"/>
            <a:ext cx="1798725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285728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54 - 26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285728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1F08C8"/>
                </a:solidFill>
                <a:latin typeface="Times New Roman" pitchFamily="18" charset="0"/>
                <a:cs typeface="Times New Roman" pitchFamily="18" charset="0"/>
              </a:rPr>
              <a:t>54 - 28</a:t>
            </a:r>
            <a:endParaRPr lang="ru-RU" sz="6000" b="1" dirty="0">
              <a:solidFill>
                <a:srgbClr val="1F08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vagonchik-1.png"/>
          <p:cNvPicPr>
            <a:picLocks noChangeAspect="1"/>
          </p:cNvPicPr>
          <p:nvPr/>
        </p:nvPicPr>
        <p:blipFill>
          <a:blip r:embed="rId2"/>
          <a:srcRect t="9899" r="423" b="13385"/>
          <a:stretch>
            <a:fillRect/>
          </a:stretch>
        </p:blipFill>
        <p:spPr>
          <a:xfrm>
            <a:off x="4643438" y="1857364"/>
            <a:ext cx="4000528" cy="3100410"/>
          </a:xfrm>
          <a:prstGeom prst="rect">
            <a:avLst/>
          </a:prstGeom>
        </p:spPr>
      </p:pic>
      <p:pic>
        <p:nvPicPr>
          <p:cNvPr id="7" name="Рисунок 6" descr="vagonchik-1.png"/>
          <p:cNvPicPr>
            <a:picLocks noChangeAspect="1"/>
          </p:cNvPicPr>
          <p:nvPr/>
        </p:nvPicPr>
        <p:blipFill>
          <a:blip r:embed="rId2"/>
          <a:srcRect t="9899" r="423" b="13385"/>
          <a:stretch>
            <a:fillRect/>
          </a:stretch>
        </p:blipFill>
        <p:spPr>
          <a:xfrm>
            <a:off x="571472" y="1857364"/>
            <a:ext cx="4000528" cy="31004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71670" y="457200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457200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4214810" y="2714620"/>
            <a:ext cx="607223" cy="5465007"/>
          </a:xfrm>
          <a:prstGeom prst="rightBrace">
            <a:avLst>
              <a:gd name="adj1" fmla="val 8333"/>
              <a:gd name="adj2" fmla="val 5060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4810" y="5715016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285728"/>
            <a:ext cx="25474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26 + 28</a:t>
            </a:r>
            <a:endParaRPr lang="ru-RU" sz="60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21004E-7 L -0.11407 0.782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3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285728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54 - 26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285728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1F08C8"/>
                </a:solidFill>
                <a:latin typeface="Times New Roman" pitchFamily="18" charset="0"/>
                <a:cs typeface="Times New Roman" pitchFamily="18" charset="0"/>
              </a:rPr>
              <a:t>54 - 28</a:t>
            </a:r>
            <a:endParaRPr lang="ru-RU" sz="6000" b="1" dirty="0">
              <a:solidFill>
                <a:srgbClr val="1F08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vagonchik-1.png"/>
          <p:cNvPicPr>
            <a:picLocks noChangeAspect="1"/>
          </p:cNvPicPr>
          <p:nvPr/>
        </p:nvPicPr>
        <p:blipFill>
          <a:blip r:embed="rId2"/>
          <a:srcRect t="9899" r="423" b="13385"/>
          <a:stretch>
            <a:fillRect/>
          </a:stretch>
        </p:blipFill>
        <p:spPr>
          <a:xfrm>
            <a:off x="4643438" y="1857364"/>
            <a:ext cx="4000528" cy="3100410"/>
          </a:xfrm>
          <a:prstGeom prst="rect">
            <a:avLst/>
          </a:prstGeom>
        </p:spPr>
      </p:pic>
      <p:pic>
        <p:nvPicPr>
          <p:cNvPr id="7" name="Рисунок 6" descr="vagonchik-1.png"/>
          <p:cNvPicPr>
            <a:picLocks noChangeAspect="1"/>
          </p:cNvPicPr>
          <p:nvPr/>
        </p:nvPicPr>
        <p:blipFill>
          <a:blip r:embed="rId2"/>
          <a:srcRect t="9899" r="423" b="13385"/>
          <a:stretch>
            <a:fillRect/>
          </a:stretch>
        </p:blipFill>
        <p:spPr>
          <a:xfrm>
            <a:off x="571472" y="1857364"/>
            <a:ext cx="4000528" cy="31004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71670" y="457200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457200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4214810" y="2714620"/>
            <a:ext cx="607223" cy="5465007"/>
          </a:xfrm>
          <a:prstGeom prst="rightBrace">
            <a:avLst>
              <a:gd name="adj1" fmla="val 8333"/>
              <a:gd name="adj2" fmla="val 5060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4810" y="5715016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54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285728"/>
            <a:ext cx="25474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26 + 28</a:t>
            </a:r>
            <a:endParaRPr lang="ru-RU" sz="60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33727E-6 L 0.58264 0.7659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285728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54 - 26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285728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1F08C8"/>
                </a:solidFill>
                <a:latin typeface="Times New Roman" pitchFamily="18" charset="0"/>
                <a:cs typeface="Times New Roman" pitchFamily="18" charset="0"/>
              </a:rPr>
              <a:t>54 - 28</a:t>
            </a:r>
            <a:endParaRPr lang="ru-RU" sz="6000" b="1" dirty="0">
              <a:solidFill>
                <a:srgbClr val="1F08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vagonchik-1.png"/>
          <p:cNvPicPr>
            <a:picLocks noChangeAspect="1"/>
          </p:cNvPicPr>
          <p:nvPr/>
        </p:nvPicPr>
        <p:blipFill>
          <a:blip r:embed="rId2"/>
          <a:srcRect t="9899" r="423" b="13385"/>
          <a:stretch>
            <a:fillRect/>
          </a:stretch>
        </p:blipFill>
        <p:spPr>
          <a:xfrm>
            <a:off x="4643438" y="1857364"/>
            <a:ext cx="4000528" cy="3100410"/>
          </a:xfrm>
          <a:prstGeom prst="rect">
            <a:avLst/>
          </a:prstGeom>
        </p:spPr>
      </p:pic>
      <p:pic>
        <p:nvPicPr>
          <p:cNvPr id="7" name="Рисунок 6" descr="vagonchik-1.png"/>
          <p:cNvPicPr>
            <a:picLocks noChangeAspect="1"/>
          </p:cNvPicPr>
          <p:nvPr/>
        </p:nvPicPr>
        <p:blipFill>
          <a:blip r:embed="rId2"/>
          <a:srcRect t="9899" r="423" b="13385"/>
          <a:stretch>
            <a:fillRect/>
          </a:stretch>
        </p:blipFill>
        <p:spPr>
          <a:xfrm>
            <a:off x="571472" y="1857364"/>
            <a:ext cx="4000528" cy="31004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71670" y="457200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457200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4214810" y="2714620"/>
            <a:ext cx="607223" cy="5465007"/>
          </a:xfrm>
          <a:prstGeom prst="rightBrace">
            <a:avLst>
              <a:gd name="adj1" fmla="val 8333"/>
              <a:gd name="adj2" fmla="val 5060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4810" y="5715016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54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285728"/>
            <a:ext cx="25474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26 + 28</a:t>
            </a:r>
            <a:endParaRPr lang="ru-RU" sz="60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7516E-6 L 0.25989 0.7659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Сложение и вычитание –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взаимообратные действия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4429132"/>
            <a:ext cx="4865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7200" b="1" dirty="0" smtClean="0">
                <a:solidFill>
                  <a:srgbClr val="1F08C8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72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72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3357562"/>
            <a:ext cx="4865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72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7200" b="1" dirty="0" smtClean="0">
                <a:solidFill>
                  <a:srgbClr val="1F08C8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7200" b="1" dirty="0">
              <a:solidFill>
                <a:srgbClr val="1F08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143116"/>
            <a:ext cx="49295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1F08C8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72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school2109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42844" y="571480"/>
            <a:ext cx="148394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Взаимосвязь сложения и вычитания</vt:lpstr>
      <vt:lpstr>Выбери правильное действие</vt:lpstr>
      <vt:lpstr>Слайд 3</vt:lpstr>
      <vt:lpstr>Слайд 4</vt:lpstr>
      <vt:lpstr>Слайд 5</vt:lpstr>
      <vt:lpstr>Сложение и вычитание –  взаимообратные действия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5</cp:revision>
  <dcterms:created xsi:type="dcterms:W3CDTF">2015-12-15T15:52:30Z</dcterms:created>
  <dcterms:modified xsi:type="dcterms:W3CDTF">2016-01-23T11:39:48Z</dcterms:modified>
</cp:coreProperties>
</file>