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5" r:id="rId5"/>
    <p:sldId id="268" r:id="rId6"/>
    <p:sldId id="269" r:id="rId7"/>
    <p:sldId id="279" r:id="rId8"/>
    <p:sldId id="273" r:id="rId9"/>
    <p:sldId id="267" r:id="rId10"/>
    <p:sldId id="270" r:id="rId11"/>
    <p:sldId id="271" r:id="rId12"/>
    <p:sldId id="272" r:id="rId13"/>
    <p:sldId id="274" r:id="rId14"/>
    <p:sldId id="276" r:id="rId15"/>
    <p:sldId id="277" r:id="rId16"/>
    <p:sldId id="278" r:id="rId17"/>
    <p:sldId id="280" r:id="rId18"/>
    <p:sldId id="275" r:id="rId19"/>
    <p:sldId id="25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3300"/>
    <a:srgbClr val="A20000"/>
    <a:srgbClr val="0066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75" autoAdjust="0"/>
  </p:normalViewPr>
  <p:slideViewPr>
    <p:cSldViewPr>
      <p:cViewPr>
        <p:scale>
          <a:sx n="94" d="100"/>
          <a:sy n="94" d="100"/>
        </p:scale>
        <p:origin x="-125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27167-4778-49BE-8C8B-75AC32654C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972B9-A08A-4C65-B886-CF2F63A6D2B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инициативность и самостоятельность ребенка в разных видах деятельности</a:t>
          </a:r>
          <a:endParaRPr lang="ru-RU" sz="1800" dirty="0"/>
        </a:p>
      </dgm:t>
    </dgm:pt>
    <dgm:pt modelId="{A618089A-002B-4CBB-B313-8A8258813D55}" type="parTrans" cxnId="{CA51B765-BAE4-4AE9-BDC2-0DD0D5178761}">
      <dgm:prSet/>
      <dgm:spPr/>
      <dgm:t>
        <a:bodyPr/>
        <a:lstStyle/>
        <a:p>
          <a:endParaRPr lang="ru-RU"/>
        </a:p>
      </dgm:t>
    </dgm:pt>
    <dgm:pt modelId="{557C850A-3E75-4243-9605-5310F66F85F3}" type="sibTrans" cxnId="{CA51B765-BAE4-4AE9-BDC2-0DD0D5178761}">
      <dgm:prSet/>
      <dgm:spPr/>
      <dgm:t>
        <a:bodyPr/>
        <a:lstStyle/>
        <a:p>
          <a:endParaRPr lang="ru-RU"/>
        </a:p>
      </dgm:t>
    </dgm:pt>
    <dgm:pt modelId="{DBF86CD4-EBD6-4F24-9EA8-B70F0620198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любознательность</a:t>
          </a:r>
          <a:endParaRPr lang="ru-RU" sz="1800" dirty="0"/>
        </a:p>
      </dgm:t>
    </dgm:pt>
    <dgm:pt modelId="{297BD28F-4C8C-425C-921E-7550443BACA6}" type="parTrans" cxnId="{3E7EE389-8AF7-4000-9244-5419B5130737}">
      <dgm:prSet/>
      <dgm:spPr/>
      <dgm:t>
        <a:bodyPr/>
        <a:lstStyle/>
        <a:p>
          <a:endParaRPr lang="ru-RU"/>
        </a:p>
      </dgm:t>
    </dgm:pt>
    <dgm:pt modelId="{CA0FA500-2D90-4865-AB13-05F49D36D496}" type="sibTrans" cxnId="{3E7EE389-8AF7-4000-9244-5419B5130737}">
      <dgm:prSet/>
      <dgm:spPr/>
      <dgm:t>
        <a:bodyPr/>
        <a:lstStyle/>
        <a:p>
          <a:endParaRPr lang="ru-RU"/>
        </a:p>
      </dgm:t>
    </dgm:pt>
    <dgm:pt modelId="{E2935201-787B-4D5B-AD1A-C29B110CD92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способность выбирать себе род занятий, участников совместной деятельности</a:t>
          </a:r>
          <a:endParaRPr lang="ru-RU" sz="1800" dirty="0"/>
        </a:p>
      </dgm:t>
    </dgm:pt>
    <dgm:pt modelId="{291CD6BE-9744-4439-AE52-D3A8E1E11552}" type="parTrans" cxnId="{304AB9F7-9113-4A64-8E63-97259921C504}">
      <dgm:prSet/>
      <dgm:spPr/>
      <dgm:t>
        <a:bodyPr/>
        <a:lstStyle/>
        <a:p>
          <a:endParaRPr lang="ru-RU"/>
        </a:p>
      </dgm:t>
    </dgm:pt>
    <dgm:pt modelId="{E359CF94-BFF0-427F-A7DA-58843BD706DF}" type="sibTrans" cxnId="{304AB9F7-9113-4A64-8E63-97259921C504}">
      <dgm:prSet/>
      <dgm:spPr/>
      <dgm:t>
        <a:bodyPr/>
        <a:lstStyle/>
        <a:p>
          <a:endParaRPr lang="ru-RU"/>
        </a:p>
      </dgm:t>
    </dgm:pt>
    <dgm:pt modelId="{F28E3F20-ED87-4D39-B07F-B2DBC230AF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уверенность в своих силах, открытость внешнему миру, положительное отношение к себе и к другим, чувство собственного достоинства</a:t>
          </a:r>
          <a:endParaRPr lang="ru-RU" sz="1800" dirty="0"/>
        </a:p>
      </dgm:t>
    </dgm:pt>
    <dgm:pt modelId="{F7039627-8539-408C-ACF9-213EE75B71D4}" type="parTrans" cxnId="{C990DE95-0D6C-4610-B2DA-E2F37C2C9E46}">
      <dgm:prSet/>
      <dgm:spPr/>
      <dgm:t>
        <a:bodyPr/>
        <a:lstStyle/>
        <a:p>
          <a:endParaRPr lang="ru-RU"/>
        </a:p>
      </dgm:t>
    </dgm:pt>
    <dgm:pt modelId="{8084BA24-CFF6-409A-ACFC-905DB512014E}" type="sibTrans" cxnId="{C990DE95-0D6C-4610-B2DA-E2F37C2C9E46}">
      <dgm:prSet/>
      <dgm:spPr/>
      <dgm:t>
        <a:bodyPr/>
        <a:lstStyle/>
        <a:p>
          <a:endParaRPr lang="ru-RU"/>
        </a:p>
      </dgm:t>
    </dgm:pt>
    <dgm:pt modelId="{941AFA1A-4AFF-45C2-9B84-B1DC0E8E7E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развитое воображение, способность к фантазии, творчеству</a:t>
          </a:r>
          <a:endParaRPr lang="ru-RU" sz="1800" dirty="0"/>
        </a:p>
      </dgm:t>
    </dgm:pt>
    <dgm:pt modelId="{0954129E-EFB6-4A13-B3CE-28F55F89C196}" type="parTrans" cxnId="{609BB688-0F46-4AE3-8F69-A809D1CFF119}">
      <dgm:prSet/>
      <dgm:spPr/>
      <dgm:t>
        <a:bodyPr/>
        <a:lstStyle/>
        <a:p>
          <a:endParaRPr lang="ru-RU"/>
        </a:p>
      </dgm:t>
    </dgm:pt>
    <dgm:pt modelId="{42962429-8F3E-4B56-ADB3-25EDB0B150FF}" type="sibTrans" cxnId="{609BB688-0F46-4AE3-8F69-A809D1CFF119}">
      <dgm:prSet/>
      <dgm:spPr/>
      <dgm:t>
        <a:bodyPr/>
        <a:lstStyle/>
        <a:p>
          <a:endParaRPr lang="ru-RU"/>
        </a:p>
      </dgm:t>
    </dgm:pt>
    <dgm:pt modelId="{631C41B7-E905-45BD-B437-CAE89661B30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умение подчиняться разным правилам и социальным нормам</a:t>
          </a:r>
          <a:endParaRPr lang="ru-RU" sz="1800" dirty="0"/>
        </a:p>
      </dgm:t>
    </dgm:pt>
    <dgm:pt modelId="{9F9C7399-E73F-479A-8F20-A8AFB8E7B20D}" type="parTrans" cxnId="{1FF4AFA0-712A-4A4E-B208-756F4F20C752}">
      <dgm:prSet/>
      <dgm:spPr/>
      <dgm:t>
        <a:bodyPr/>
        <a:lstStyle/>
        <a:p>
          <a:endParaRPr lang="ru-RU"/>
        </a:p>
      </dgm:t>
    </dgm:pt>
    <dgm:pt modelId="{3C71B4D1-E296-4E84-86F5-C4047DAF7CB6}" type="sibTrans" cxnId="{1FF4AFA0-712A-4A4E-B208-756F4F20C752}">
      <dgm:prSet/>
      <dgm:spPr/>
      <dgm:t>
        <a:bodyPr/>
        <a:lstStyle/>
        <a:p>
          <a:endParaRPr lang="ru-RU"/>
        </a:p>
      </dgm:t>
    </dgm:pt>
    <dgm:pt modelId="{76986E42-E671-4F8E-9CD8-5D7A8279A6D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способность контролировать свои движения (уровень развития крупной и мелкой моторики)</a:t>
          </a:r>
          <a:endParaRPr lang="ru-RU" sz="1800" dirty="0"/>
        </a:p>
      </dgm:t>
    </dgm:pt>
    <dgm:pt modelId="{3098E8FF-B605-4850-BEBA-D41188F162CE}" type="parTrans" cxnId="{FB754877-9702-4947-BA05-166D84018159}">
      <dgm:prSet/>
      <dgm:spPr/>
      <dgm:t>
        <a:bodyPr/>
        <a:lstStyle/>
        <a:p>
          <a:endParaRPr lang="ru-RU"/>
        </a:p>
      </dgm:t>
    </dgm:pt>
    <dgm:pt modelId="{DDA0E791-5356-4691-BBCC-7098162EB5E3}" type="sibTrans" cxnId="{FB754877-9702-4947-BA05-166D84018159}">
      <dgm:prSet/>
      <dgm:spPr/>
      <dgm:t>
        <a:bodyPr/>
        <a:lstStyle/>
        <a:p>
          <a:endParaRPr lang="ru-RU"/>
        </a:p>
      </dgm:t>
    </dgm:pt>
    <dgm:pt modelId="{E6894E6E-5B5D-4759-8F45-A3A70D10EA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способность к волевым усилиям в разных видах деятельности</a:t>
          </a:r>
          <a:endParaRPr lang="ru-RU" sz="1800" dirty="0"/>
        </a:p>
      </dgm:t>
    </dgm:pt>
    <dgm:pt modelId="{E4136B9A-C0C3-4464-B9A1-AE625A5EE276}" type="parTrans" cxnId="{D01F039D-F017-4EDC-98D2-6DE17D30E2C2}">
      <dgm:prSet/>
      <dgm:spPr/>
      <dgm:t>
        <a:bodyPr/>
        <a:lstStyle/>
        <a:p>
          <a:endParaRPr lang="ru-RU"/>
        </a:p>
      </dgm:t>
    </dgm:pt>
    <dgm:pt modelId="{CC1ECA68-7D91-493D-9BCC-5B4024112CEF}" type="sibTrans" cxnId="{D01F039D-F017-4EDC-98D2-6DE17D30E2C2}">
      <dgm:prSet/>
      <dgm:spPr/>
      <dgm:t>
        <a:bodyPr/>
        <a:lstStyle/>
        <a:p>
          <a:endParaRPr lang="ru-RU"/>
        </a:p>
      </dgm:t>
    </dgm:pt>
    <dgm:pt modelId="{DCD9134D-DE0B-4305-9A4A-C304928A7A82}" type="pres">
      <dgm:prSet presAssocID="{40527167-4778-49BE-8C8B-75AC32654C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81722-8582-495B-A9F5-3EF58427CC4F}" type="pres">
      <dgm:prSet presAssocID="{414972B9-A08A-4C65-B886-CF2F63A6D2BD}" presName="linNode" presStyleCnt="0"/>
      <dgm:spPr/>
    </dgm:pt>
    <dgm:pt modelId="{9461C05D-74DB-4A86-BFA3-3FCD416B2923}" type="pres">
      <dgm:prSet presAssocID="{414972B9-A08A-4C65-B886-CF2F63A6D2BD}" presName="parentText" presStyleLbl="node1" presStyleIdx="0" presStyleCnt="8" custScaleX="278049" custScaleY="176023" custLinFactNeighborX="352" custLinFactNeighborY="1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F13F-55F3-409B-94C8-A431C9DC08FF}" type="pres">
      <dgm:prSet presAssocID="{557C850A-3E75-4243-9605-5310F66F85F3}" presName="sp" presStyleCnt="0"/>
      <dgm:spPr/>
    </dgm:pt>
    <dgm:pt modelId="{C3C84E66-9B80-49E3-B924-AEC262C8FAAF}" type="pres">
      <dgm:prSet presAssocID="{DBF86CD4-EBD6-4F24-9EA8-B70F0620198E}" presName="linNode" presStyleCnt="0"/>
      <dgm:spPr/>
    </dgm:pt>
    <dgm:pt modelId="{B0242A90-A4EE-406B-B38C-6138B7314F52}" type="pres">
      <dgm:prSet presAssocID="{DBF86CD4-EBD6-4F24-9EA8-B70F0620198E}" presName="parentText" presStyleLbl="node1" presStyleIdx="1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616D1-3254-44A2-8891-00B9D5FC5BE5}" type="pres">
      <dgm:prSet presAssocID="{CA0FA500-2D90-4865-AB13-05F49D36D496}" presName="sp" presStyleCnt="0"/>
      <dgm:spPr/>
    </dgm:pt>
    <dgm:pt modelId="{1E120A0A-4F5F-4F4F-BBC0-EBC60413767A}" type="pres">
      <dgm:prSet presAssocID="{E2935201-787B-4D5B-AD1A-C29B110CD92A}" presName="linNode" presStyleCnt="0"/>
      <dgm:spPr/>
    </dgm:pt>
    <dgm:pt modelId="{19829CB2-F48F-4CBF-9DA6-0167605A5769}" type="pres">
      <dgm:prSet presAssocID="{E2935201-787B-4D5B-AD1A-C29B110CD92A}" presName="parentText" presStyleLbl="node1" presStyleIdx="2" presStyleCnt="8" custScaleX="277778" custScaleY="143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6307F-D7BC-48E9-843A-A1A694539DA3}" type="pres">
      <dgm:prSet presAssocID="{E359CF94-BFF0-427F-A7DA-58843BD706DF}" presName="sp" presStyleCnt="0"/>
      <dgm:spPr/>
    </dgm:pt>
    <dgm:pt modelId="{65B50452-0208-403C-8044-01E95067A9F0}" type="pres">
      <dgm:prSet presAssocID="{F28E3F20-ED87-4D39-B07F-B2DBC230AF2D}" presName="linNode" presStyleCnt="0"/>
      <dgm:spPr/>
    </dgm:pt>
    <dgm:pt modelId="{2E667FEB-879F-47A8-B41A-8F2CA9E37088}" type="pres">
      <dgm:prSet presAssocID="{F28E3F20-ED87-4D39-B07F-B2DBC230AF2D}" presName="parentText" presStyleLbl="node1" presStyleIdx="3" presStyleCnt="8" custScaleX="277778" custScaleY="2487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25FC7-A027-4694-9772-9B10FD27CFA6}" type="pres">
      <dgm:prSet presAssocID="{8084BA24-CFF6-409A-ACFC-905DB512014E}" presName="sp" presStyleCnt="0"/>
      <dgm:spPr/>
    </dgm:pt>
    <dgm:pt modelId="{F216C913-F8C3-4EF8-92FF-6322F4937ED2}" type="pres">
      <dgm:prSet presAssocID="{941AFA1A-4AFF-45C2-9B84-B1DC0E8E7E30}" presName="linNode" presStyleCnt="0"/>
      <dgm:spPr/>
    </dgm:pt>
    <dgm:pt modelId="{633F6715-02CA-4BC4-9647-D1E96EF87FFF}" type="pres">
      <dgm:prSet presAssocID="{941AFA1A-4AFF-45C2-9B84-B1DC0E8E7E30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4AD09-D596-4F8D-9DB1-C315F4043D0B}" type="pres">
      <dgm:prSet presAssocID="{42962429-8F3E-4B56-ADB3-25EDB0B150FF}" presName="sp" presStyleCnt="0"/>
      <dgm:spPr/>
    </dgm:pt>
    <dgm:pt modelId="{7CEBD423-2B71-485C-BF3E-14B1CC72226A}" type="pres">
      <dgm:prSet presAssocID="{631C41B7-E905-45BD-B437-CAE89661B30F}" presName="linNode" presStyleCnt="0"/>
      <dgm:spPr/>
    </dgm:pt>
    <dgm:pt modelId="{FEABE75E-BC47-459D-92AD-38DF8886EA1E}" type="pres">
      <dgm:prSet presAssocID="{631C41B7-E905-45BD-B437-CAE89661B30F}" presName="parentText" presStyleLbl="node1" presStyleIdx="5" presStyleCnt="8" custScaleX="277778" custLinFactNeighborX="-136" custLinFactNeighborY="100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929D-D7BD-4DA4-85A7-153723A6A508}" type="pres">
      <dgm:prSet presAssocID="{3C71B4D1-E296-4E84-86F5-C4047DAF7CB6}" presName="sp" presStyleCnt="0"/>
      <dgm:spPr/>
    </dgm:pt>
    <dgm:pt modelId="{E65E5DCB-813B-46D9-9934-B8F92E761FB7}" type="pres">
      <dgm:prSet presAssocID="{76986E42-E671-4F8E-9CD8-5D7A8279A6D5}" presName="linNode" presStyleCnt="0"/>
      <dgm:spPr/>
    </dgm:pt>
    <dgm:pt modelId="{020233AC-27D8-423E-9AE8-B7364565155D}" type="pres">
      <dgm:prSet presAssocID="{76986E42-E671-4F8E-9CD8-5D7A8279A6D5}" presName="parentText" presStyleLbl="node1" presStyleIdx="6" presStyleCnt="8" custScaleX="277778" custScaleY="2147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F5E23-3155-4851-B09C-AE113766A8A6}" type="pres">
      <dgm:prSet presAssocID="{DDA0E791-5356-4691-BBCC-7098162EB5E3}" presName="sp" presStyleCnt="0"/>
      <dgm:spPr/>
    </dgm:pt>
    <dgm:pt modelId="{22ABCC6A-8E9B-48F3-BE81-D310A128BBEA}" type="pres">
      <dgm:prSet presAssocID="{E6894E6E-5B5D-4759-8F45-A3A70D10EA3B}" presName="linNode" presStyleCnt="0"/>
      <dgm:spPr/>
    </dgm:pt>
    <dgm:pt modelId="{3F2E0371-991A-4DE0-B227-2FB61ACCE9D1}" type="pres">
      <dgm:prSet presAssocID="{E6894E6E-5B5D-4759-8F45-A3A70D10EA3B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072AD-0679-4919-BF35-66E074B05A4D}" type="presOf" srcId="{F28E3F20-ED87-4D39-B07F-B2DBC230AF2D}" destId="{2E667FEB-879F-47A8-B41A-8F2CA9E37088}" srcOrd="0" destOrd="0" presId="urn:microsoft.com/office/officeart/2005/8/layout/vList5"/>
    <dgm:cxn modelId="{659F02FD-889D-40D8-8EDF-C0665A1C2E4C}" type="presOf" srcId="{941AFA1A-4AFF-45C2-9B84-B1DC0E8E7E30}" destId="{633F6715-02CA-4BC4-9647-D1E96EF87FFF}" srcOrd="0" destOrd="0" presId="urn:microsoft.com/office/officeart/2005/8/layout/vList5"/>
    <dgm:cxn modelId="{609BB688-0F46-4AE3-8F69-A809D1CFF119}" srcId="{40527167-4778-49BE-8C8B-75AC32654CEE}" destId="{941AFA1A-4AFF-45C2-9B84-B1DC0E8E7E30}" srcOrd="4" destOrd="0" parTransId="{0954129E-EFB6-4A13-B3CE-28F55F89C196}" sibTransId="{42962429-8F3E-4B56-ADB3-25EDB0B150FF}"/>
    <dgm:cxn modelId="{6B4BA8CE-C87B-4888-A3BA-20318309AF11}" type="presOf" srcId="{E6894E6E-5B5D-4759-8F45-A3A70D10EA3B}" destId="{3F2E0371-991A-4DE0-B227-2FB61ACCE9D1}" srcOrd="0" destOrd="0" presId="urn:microsoft.com/office/officeart/2005/8/layout/vList5"/>
    <dgm:cxn modelId="{82A606AA-5E4C-4EDB-B5DF-AF78E2BD6D21}" type="presOf" srcId="{DBF86CD4-EBD6-4F24-9EA8-B70F0620198E}" destId="{B0242A90-A4EE-406B-B38C-6138B7314F52}" srcOrd="0" destOrd="0" presId="urn:microsoft.com/office/officeart/2005/8/layout/vList5"/>
    <dgm:cxn modelId="{D01F039D-F017-4EDC-98D2-6DE17D30E2C2}" srcId="{40527167-4778-49BE-8C8B-75AC32654CEE}" destId="{E6894E6E-5B5D-4759-8F45-A3A70D10EA3B}" srcOrd="7" destOrd="0" parTransId="{E4136B9A-C0C3-4464-B9A1-AE625A5EE276}" sibTransId="{CC1ECA68-7D91-493D-9BCC-5B4024112CEF}"/>
    <dgm:cxn modelId="{C4E7AD2B-8C8D-4859-A17C-0D1650608209}" type="presOf" srcId="{76986E42-E671-4F8E-9CD8-5D7A8279A6D5}" destId="{020233AC-27D8-423E-9AE8-B7364565155D}" srcOrd="0" destOrd="0" presId="urn:microsoft.com/office/officeart/2005/8/layout/vList5"/>
    <dgm:cxn modelId="{9AE52D6D-3106-48B8-B636-F051430D8503}" type="presOf" srcId="{E2935201-787B-4D5B-AD1A-C29B110CD92A}" destId="{19829CB2-F48F-4CBF-9DA6-0167605A5769}" srcOrd="0" destOrd="0" presId="urn:microsoft.com/office/officeart/2005/8/layout/vList5"/>
    <dgm:cxn modelId="{FB754877-9702-4947-BA05-166D84018159}" srcId="{40527167-4778-49BE-8C8B-75AC32654CEE}" destId="{76986E42-E671-4F8E-9CD8-5D7A8279A6D5}" srcOrd="6" destOrd="0" parTransId="{3098E8FF-B605-4850-BEBA-D41188F162CE}" sibTransId="{DDA0E791-5356-4691-BBCC-7098162EB5E3}"/>
    <dgm:cxn modelId="{3E7EE389-8AF7-4000-9244-5419B5130737}" srcId="{40527167-4778-49BE-8C8B-75AC32654CEE}" destId="{DBF86CD4-EBD6-4F24-9EA8-B70F0620198E}" srcOrd="1" destOrd="0" parTransId="{297BD28F-4C8C-425C-921E-7550443BACA6}" sibTransId="{CA0FA500-2D90-4865-AB13-05F49D36D496}"/>
    <dgm:cxn modelId="{CDD6459A-DE02-47B1-B8D5-EBF43D2B2C0C}" type="presOf" srcId="{631C41B7-E905-45BD-B437-CAE89661B30F}" destId="{FEABE75E-BC47-459D-92AD-38DF8886EA1E}" srcOrd="0" destOrd="0" presId="urn:microsoft.com/office/officeart/2005/8/layout/vList5"/>
    <dgm:cxn modelId="{45538810-B122-45D3-A77E-B933267B4DD1}" type="presOf" srcId="{40527167-4778-49BE-8C8B-75AC32654CEE}" destId="{DCD9134D-DE0B-4305-9A4A-C304928A7A82}" srcOrd="0" destOrd="0" presId="urn:microsoft.com/office/officeart/2005/8/layout/vList5"/>
    <dgm:cxn modelId="{CA51B765-BAE4-4AE9-BDC2-0DD0D5178761}" srcId="{40527167-4778-49BE-8C8B-75AC32654CEE}" destId="{414972B9-A08A-4C65-B886-CF2F63A6D2BD}" srcOrd="0" destOrd="0" parTransId="{A618089A-002B-4CBB-B313-8A8258813D55}" sibTransId="{557C850A-3E75-4243-9605-5310F66F85F3}"/>
    <dgm:cxn modelId="{EF2F087C-54E4-4406-95F2-6A459FD8B961}" type="presOf" srcId="{414972B9-A08A-4C65-B886-CF2F63A6D2BD}" destId="{9461C05D-74DB-4A86-BFA3-3FCD416B2923}" srcOrd="0" destOrd="0" presId="urn:microsoft.com/office/officeart/2005/8/layout/vList5"/>
    <dgm:cxn modelId="{C990DE95-0D6C-4610-B2DA-E2F37C2C9E46}" srcId="{40527167-4778-49BE-8C8B-75AC32654CEE}" destId="{F28E3F20-ED87-4D39-B07F-B2DBC230AF2D}" srcOrd="3" destOrd="0" parTransId="{F7039627-8539-408C-ACF9-213EE75B71D4}" sibTransId="{8084BA24-CFF6-409A-ACFC-905DB512014E}"/>
    <dgm:cxn modelId="{304AB9F7-9113-4A64-8E63-97259921C504}" srcId="{40527167-4778-49BE-8C8B-75AC32654CEE}" destId="{E2935201-787B-4D5B-AD1A-C29B110CD92A}" srcOrd="2" destOrd="0" parTransId="{291CD6BE-9744-4439-AE52-D3A8E1E11552}" sibTransId="{E359CF94-BFF0-427F-A7DA-58843BD706DF}"/>
    <dgm:cxn modelId="{1FF4AFA0-712A-4A4E-B208-756F4F20C752}" srcId="{40527167-4778-49BE-8C8B-75AC32654CEE}" destId="{631C41B7-E905-45BD-B437-CAE89661B30F}" srcOrd="5" destOrd="0" parTransId="{9F9C7399-E73F-479A-8F20-A8AFB8E7B20D}" sibTransId="{3C71B4D1-E296-4E84-86F5-C4047DAF7CB6}"/>
    <dgm:cxn modelId="{52AFC368-1C34-4CCA-8FF2-CB95C31CF764}" type="presParOf" srcId="{DCD9134D-DE0B-4305-9A4A-C304928A7A82}" destId="{72381722-8582-495B-A9F5-3EF58427CC4F}" srcOrd="0" destOrd="0" presId="urn:microsoft.com/office/officeart/2005/8/layout/vList5"/>
    <dgm:cxn modelId="{CD06CEFA-49B4-449F-AE84-F8E33AA60E57}" type="presParOf" srcId="{72381722-8582-495B-A9F5-3EF58427CC4F}" destId="{9461C05D-74DB-4A86-BFA3-3FCD416B2923}" srcOrd="0" destOrd="0" presId="urn:microsoft.com/office/officeart/2005/8/layout/vList5"/>
    <dgm:cxn modelId="{E526E0AF-B6D5-4458-83E0-395C306C5E8E}" type="presParOf" srcId="{DCD9134D-DE0B-4305-9A4A-C304928A7A82}" destId="{637BF13F-55F3-409B-94C8-A431C9DC08FF}" srcOrd="1" destOrd="0" presId="urn:microsoft.com/office/officeart/2005/8/layout/vList5"/>
    <dgm:cxn modelId="{6BF46AA4-601A-4E6C-B93B-B81F2D79C88C}" type="presParOf" srcId="{DCD9134D-DE0B-4305-9A4A-C304928A7A82}" destId="{C3C84E66-9B80-49E3-B924-AEC262C8FAAF}" srcOrd="2" destOrd="0" presId="urn:microsoft.com/office/officeart/2005/8/layout/vList5"/>
    <dgm:cxn modelId="{3D3E0EAD-AF4E-44CB-84F3-7EDB413ED724}" type="presParOf" srcId="{C3C84E66-9B80-49E3-B924-AEC262C8FAAF}" destId="{B0242A90-A4EE-406B-B38C-6138B7314F52}" srcOrd="0" destOrd="0" presId="urn:microsoft.com/office/officeart/2005/8/layout/vList5"/>
    <dgm:cxn modelId="{292E506E-9025-467E-82AE-A1F35F5C8747}" type="presParOf" srcId="{DCD9134D-DE0B-4305-9A4A-C304928A7A82}" destId="{077616D1-3254-44A2-8891-00B9D5FC5BE5}" srcOrd="3" destOrd="0" presId="urn:microsoft.com/office/officeart/2005/8/layout/vList5"/>
    <dgm:cxn modelId="{F23AD554-ECC3-4608-8428-D694EF175ABA}" type="presParOf" srcId="{DCD9134D-DE0B-4305-9A4A-C304928A7A82}" destId="{1E120A0A-4F5F-4F4F-BBC0-EBC60413767A}" srcOrd="4" destOrd="0" presId="urn:microsoft.com/office/officeart/2005/8/layout/vList5"/>
    <dgm:cxn modelId="{E91749C2-005F-4377-AEFC-C474EFE675A0}" type="presParOf" srcId="{1E120A0A-4F5F-4F4F-BBC0-EBC60413767A}" destId="{19829CB2-F48F-4CBF-9DA6-0167605A5769}" srcOrd="0" destOrd="0" presId="urn:microsoft.com/office/officeart/2005/8/layout/vList5"/>
    <dgm:cxn modelId="{53494284-0D41-4D46-B715-4E2CDD822310}" type="presParOf" srcId="{DCD9134D-DE0B-4305-9A4A-C304928A7A82}" destId="{DAB6307F-D7BC-48E9-843A-A1A694539DA3}" srcOrd="5" destOrd="0" presId="urn:microsoft.com/office/officeart/2005/8/layout/vList5"/>
    <dgm:cxn modelId="{4C994DF7-E7C8-4900-B3ED-422D05EE3BF4}" type="presParOf" srcId="{DCD9134D-DE0B-4305-9A4A-C304928A7A82}" destId="{65B50452-0208-403C-8044-01E95067A9F0}" srcOrd="6" destOrd="0" presId="urn:microsoft.com/office/officeart/2005/8/layout/vList5"/>
    <dgm:cxn modelId="{58D12D15-C13B-4823-A025-894DFAB8068D}" type="presParOf" srcId="{65B50452-0208-403C-8044-01E95067A9F0}" destId="{2E667FEB-879F-47A8-B41A-8F2CA9E37088}" srcOrd="0" destOrd="0" presId="urn:microsoft.com/office/officeart/2005/8/layout/vList5"/>
    <dgm:cxn modelId="{BCB6F95E-8E73-4F09-8FBE-FBC61A7912A4}" type="presParOf" srcId="{DCD9134D-DE0B-4305-9A4A-C304928A7A82}" destId="{9A125FC7-A027-4694-9772-9B10FD27CFA6}" srcOrd="7" destOrd="0" presId="urn:microsoft.com/office/officeart/2005/8/layout/vList5"/>
    <dgm:cxn modelId="{B8E8A564-B254-448F-8848-F4175ECD612E}" type="presParOf" srcId="{DCD9134D-DE0B-4305-9A4A-C304928A7A82}" destId="{F216C913-F8C3-4EF8-92FF-6322F4937ED2}" srcOrd="8" destOrd="0" presId="urn:microsoft.com/office/officeart/2005/8/layout/vList5"/>
    <dgm:cxn modelId="{6EDB9EF0-7B29-4B9A-9FFA-C907BCAB3211}" type="presParOf" srcId="{F216C913-F8C3-4EF8-92FF-6322F4937ED2}" destId="{633F6715-02CA-4BC4-9647-D1E96EF87FFF}" srcOrd="0" destOrd="0" presId="urn:microsoft.com/office/officeart/2005/8/layout/vList5"/>
    <dgm:cxn modelId="{055D3FAC-C234-4212-9D9C-7C730F2D9851}" type="presParOf" srcId="{DCD9134D-DE0B-4305-9A4A-C304928A7A82}" destId="{64D4AD09-D596-4F8D-9DB1-C315F4043D0B}" srcOrd="9" destOrd="0" presId="urn:microsoft.com/office/officeart/2005/8/layout/vList5"/>
    <dgm:cxn modelId="{E2039029-4671-4A9B-9B64-78BCEA62EB7F}" type="presParOf" srcId="{DCD9134D-DE0B-4305-9A4A-C304928A7A82}" destId="{7CEBD423-2B71-485C-BF3E-14B1CC72226A}" srcOrd="10" destOrd="0" presId="urn:microsoft.com/office/officeart/2005/8/layout/vList5"/>
    <dgm:cxn modelId="{A3DF2940-D157-4778-BBBF-AC1D8EFFC401}" type="presParOf" srcId="{7CEBD423-2B71-485C-BF3E-14B1CC72226A}" destId="{FEABE75E-BC47-459D-92AD-38DF8886EA1E}" srcOrd="0" destOrd="0" presId="urn:microsoft.com/office/officeart/2005/8/layout/vList5"/>
    <dgm:cxn modelId="{AA199B1C-6ECA-4565-AC75-3959F7CF0F29}" type="presParOf" srcId="{DCD9134D-DE0B-4305-9A4A-C304928A7A82}" destId="{BD99929D-D7BD-4DA4-85A7-153723A6A508}" srcOrd="11" destOrd="0" presId="urn:microsoft.com/office/officeart/2005/8/layout/vList5"/>
    <dgm:cxn modelId="{A59709D9-0B8B-4FCA-A4EA-73BB3C8C4CD3}" type="presParOf" srcId="{DCD9134D-DE0B-4305-9A4A-C304928A7A82}" destId="{E65E5DCB-813B-46D9-9934-B8F92E761FB7}" srcOrd="12" destOrd="0" presId="urn:microsoft.com/office/officeart/2005/8/layout/vList5"/>
    <dgm:cxn modelId="{4904477B-879D-4904-B4E6-D929D92C0C61}" type="presParOf" srcId="{E65E5DCB-813B-46D9-9934-B8F92E761FB7}" destId="{020233AC-27D8-423E-9AE8-B7364565155D}" srcOrd="0" destOrd="0" presId="urn:microsoft.com/office/officeart/2005/8/layout/vList5"/>
    <dgm:cxn modelId="{83C740A2-88E8-4A51-B24C-FFB1E58E6FB5}" type="presParOf" srcId="{DCD9134D-DE0B-4305-9A4A-C304928A7A82}" destId="{2FBF5E23-3155-4851-B09C-AE113766A8A6}" srcOrd="13" destOrd="0" presId="urn:microsoft.com/office/officeart/2005/8/layout/vList5"/>
    <dgm:cxn modelId="{17775FE3-C0EC-4DD2-8CE8-5941ADF34445}" type="presParOf" srcId="{DCD9134D-DE0B-4305-9A4A-C304928A7A82}" destId="{22ABCC6A-8E9B-48F3-BE81-D310A128BBEA}" srcOrd="14" destOrd="0" presId="urn:microsoft.com/office/officeart/2005/8/layout/vList5"/>
    <dgm:cxn modelId="{996F968D-A2FF-42CB-8348-61D29E045F95}" type="presParOf" srcId="{22ABCC6A-8E9B-48F3-BE81-D310A128BBEA}" destId="{3F2E0371-991A-4DE0-B227-2FB61ACCE9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C9312-15AF-4091-A20E-00931EDDB7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B1B0A-F364-42D4-B967-E3853BCC05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социальные изменения в обществе, информатизация, усиленная подготовка ребёнка к обучению в школе</a:t>
          </a:r>
          <a:endParaRPr lang="ru-RU" sz="1600" dirty="0"/>
        </a:p>
      </dgm:t>
    </dgm:pt>
    <dgm:pt modelId="{A3402619-3C41-4B25-8D93-1C774784ABB8}" type="parTrans" cxnId="{DFD6BE2A-70C5-4293-8843-C4B901E58CF8}">
      <dgm:prSet/>
      <dgm:spPr/>
      <dgm:t>
        <a:bodyPr/>
        <a:lstStyle/>
        <a:p>
          <a:endParaRPr lang="ru-RU"/>
        </a:p>
      </dgm:t>
    </dgm:pt>
    <dgm:pt modelId="{C6E8E193-2518-4D69-BA29-A38D52E91B11}" type="sibTrans" cxnId="{DFD6BE2A-70C5-4293-8843-C4B901E58CF8}">
      <dgm:prSet/>
      <dgm:spPr/>
      <dgm:t>
        <a:bodyPr/>
        <a:lstStyle/>
        <a:p>
          <a:endParaRPr lang="ru-RU"/>
        </a:p>
      </dgm:t>
    </dgm:pt>
    <dgm:pt modelId="{2303259B-40CC-42B5-A4CF-9C58A235B6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из мира детства уходит</a:t>
          </a: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/>
            <a:t>игра</a:t>
          </a:r>
          <a:endParaRPr lang="ru-RU" sz="2400" dirty="0"/>
        </a:p>
      </dgm:t>
    </dgm:pt>
    <dgm:pt modelId="{7E35451C-1F2A-4A80-8076-2B7C0EF1A5C5}" type="parTrans" cxnId="{62EC2437-3022-4CBD-A4A2-A4C718602402}">
      <dgm:prSet/>
      <dgm:spPr/>
      <dgm:t>
        <a:bodyPr/>
        <a:lstStyle/>
        <a:p>
          <a:endParaRPr lang="ru-RU"/>
        </a:p>
      </dgm:t>
    </dgm:pt>
    <dgm:pt modelId="{338B1AC4-D79A-49A7-9ADB-5F767161070C}" type="sibTrans" cxnId="{62EC2437-3022-4CBD-A4A2-A4C718602402}">
      <dgm:prSet/>
      <dgm:spPr/>
      <dgm:t>
        <a:bodyPr/>
        <a:lstStyle/>
        <a:p>
          <a:endParaRPr lang="ru-RU"/>
        </a:p>
      </dgm:t>
    </dgm:pt>
    <dgm:pt modelId="{5D2AF1BC-1E9F-4891-BCB0-18C2D464B7E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социальный мир ребёнка становится замкнутым</a:t>
          </a:r>
          <a:endParaRPr lang="ru-RU" dirty="0"/>
        </a:p>
      </dgm:t>
    </dgm:pt>
    <dgm:pt modelId="{81C11A1E-37A9-4799-8923-9BA3AA176637}" type="parTrans" cxnId="{62D11531-A512-4D2B-BCDF-AF9A401B1706}">
      <dgm:prSet/>
      <dgm:spPr/>
      <dgm:t>
        <a:bodyPr/>
        <a:lstStyle/>
        <a:p>
          <a:endParaRPr lang="ru-RU"/>
        </a:p>
      </dgm:t>
    </dgm:pt>
    <dgm:pt modelId="{48D37EA2-4924-44E1-8279-A5667B5061B9}" type="sibTrans" cxnId="{62D11531-A512-4D2B-BCDF-AF9A401B1706}">
      <dgm:prSet/>
      <dgm:spPr/>
      <dgm:t>
        <a:bodyPr/>
        <a:lstStyle/>
        <a:p>
          <a:endParaRPr lang="ru-RU"/>
        </a:p>
      </dgm:t>
    </dgm:pt>
    <dgm:pt modelId="{8B285F3C-5491-4518-83CD-7E0CF8B157C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задача ДО вернуть в  детство игру</a:t>
          </a:r>
          <a:endParaRPr lang="ru-RU" dirty="0"/>
        </a:p>
      </dgm:t>
    </dgm:pt>
    <dgm:pt modelId="{9E760829-4D1B-4ACE-BB31-E5A96510EABE}" type="parTrans" cxnId="{A2D166D1-3540-4A6C-B346-2834DBB8A838}">
      <dgm:prSet/>
      <dgm:spPr/>
      <dgm:t>
        <a:bodyPr/>
        <a:lstStyle/>
        <a:p>
          <a:endParaRPr lang="ru-RU"/>
        </a:p>
      </dgm:t>
    </dgm:pt>
    <dgm:pt modelId="{2309F2D7-2138-44EB-9773-05F8ED9B4583}" type="sibTrans" cxnId="{A2D166D1-3540-4A6C-B346-2834DBB8A838}">
      <dgm:prSet/>
      <dgm:spPr/>
      <dgm:t>
        <a:bodyPr/>
        <a:lstStyle/>
        <a:p>
          <a:endParaRPr lang="ru-RU"/>
        </a:p>
      </dgm:t>
    </dgm:pt>
    <dgm:pt modelId="{5E0A6110-D54F-459E-92C7-1B95AEBF2F64}" type="pres">
      <dgm:prSet presAssocID="{388C9312-15AF-4091-A20E-00931EDDB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0DA2F-01CB-40A3-8C75-439F538AD67F}" type="pres">
      <dgm:prSet presAssocID="{7C5B1B0A-F364-42D4-B967-E3853BCC056F}" presName="node" presStyleLbl="node1" presStyleIdx="0" presStyleCnt="4" custScaleX="123160" custLinFactNeighborX="-572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7CEAD-6360-4C05-BE34-186C5A1FB4AD}" type="pres">
      <dgm:prSet presAssocID="{C6E8E193-2518-4D69-BA29-A38D52E91B1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343998D-8ECB-4E18-B877-4B34C0B652B7}" type="pres">
      <dgm:prSet presAssocID="{C6E8E193-2518-4D69-BA29-A38D52E91B1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3E31CEF-E30E-45B0-A78A-7D5A47A9B05A}" type="pres">
      <dgm:prSet presAssocID="{2303259B-40CC-42B5-A4CF-9C58A235B6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8612-FBB6-4FC2-BCD7-DB3598E7E4AA}" type="pres">
      <dgm:prSet presAssocID="{338B1AC4-D79A-49A7-9ADB-5F767161070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F874219-B8B5-44BC-A7B3-4DBE3F0BD1BF}" type="pres">
      <dgm:prSet presAssocID="{338B1AC4-D79A-49A7-9ADB-5F767161070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EA2165-D009-4C16-916D-8E298B04F815}" type="pres">
      <dgm:prSet presAssocID="{5D2AF1BC-1E9F-4891-BCB0-18C2D464B7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CB6E-8098-4FF8-B33D-6C0D1212C2A2}" type="pres">
      <dgm:prSet presAssocID="{48D37EA2-4924-44E1-8279-A5667B5061B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6ED5837-CEED-46BD-9EDE-CC1632E3D2B8}" type="pres">
      <dgm:prSet presAssocID="{48D37EA2-4924-44E1-8279-A5667B5061B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A0FE62F-6216-4E16-8340-608C0FA65A2C}" type="pres">
      <dgm:prSet presAssocID="{8B285F3C-5491-4518-83CD-7E0CF8B157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6BA74-F30B-4EF6-907B-AC0E5766ACA1}" type="presOf" srcId="{338B1AC4-D79A-49A7-9ADB-5F767161070C}" destId="{DF874219-B8B5-44BC-A7B3-4DBE3F0BD1BF}" srcOrd="1" destOrd="0" presId="urn:microsoft.com/office/officeart/2005/8/layout/process1"/>
    <dgm:cxn modelId="{4B46B884-11F5-47A4-A33D-38C73B57A929}" type="presOf" srcId="{8B285F3C-5491-4518-83CD-7E0CF8B157C8}" destId="{FA0FE62F-6216-4E16-8340-608C0FA65A2C}" srcOrd="0" destOrd="0" presId="urn:microsoft.com/office/officeart/2005/8/layout/process1"/>
    <dgm:cxn modelId="{62EC2437-3022-4CBD-A4A2-A4C718602402}" srcId="{388C9312-15AF-4091-A20E-00931EDDB7E3}" destId="{2303259B-40CC-42B5-A4CF-9C58A235B674}" srcOrd="1" destOrd="0" parTransId="{7E35451C-1F2A-4A80-8076-2B7C0EF1A5C5}" sibTransId="{338B1AC4-D79A-49A7-9ADB-5F767161070C}"/>
    <dgm:cxn modelId="{62D11531-A512-4D2B-BCDF-AF9A401B1706}" srcId="{388C9312-15AF-4091-A20E-00931EDDB7E3}" destId="{5D2AF1BC-1E9F-4891-BCB0-18C2D464B7E8}" srcOrd="2" destOrd="0" parTransId="{81C11A1E-37A9-4799-8923-9BA3AA176637}" sibTransId="{48D37EA2-4924-44E1-8279-A5667B5061B9}"/>
    <dgm:cxn modelId="{A2D166D1-3540-4A6C-B346-2834DBB8A838}" srcId="{388C9312-15AF-4091-A20E-00931EDDB7E3}" destId="{8B285F3C-5491-4518-83CD-7E0CF8B157C8}" srcOrd="3" destOrd="0" parTransId="{9E760829-4D1B-4ACE-BB31-E5A96510EABE}" sibTransId="{2309F2D7-2138-44EB-9773-05F8ED9B4583}"/>
    <dgm:cxn modelId="{F05C928E-BFF6-4EEE-BBBA-BDB39CD0D85F}" type="presOf" srcId="{C6E8E193-2518-4D69-BA29-A38D52E91B11}" destId="{4F67CEAD-6360-4C05-BE34-186C5A1FB4AD}" srcOrd="0" destOrd="0" presId="urn:microsoft.com/office/officeart/2005/8/layout/process1"/>
    <dgm:cxn modelId="{3364FE13-1AE8-4FC0-A090-60092D283559}" type="presOf" srcId="{5D2AF1BC-1E9F-4891-BCB0-18C2D464B7E8}" destId="{00EA2165-D009-4C16-916D-8E298B04F815}" srcOrd="0" destOrd="0" presId="urn:microsoft.com/office/officeart/2005/8/layout/process1"/>
    <dgm:cxn modelId="{C9A0C8B7-3D6B-4670-9E87-6C1BF7AB8DC4}" type="presOf" srcId="{338B1AC4-D79A-49A7-9ADB-5F767161070C}" destId="{DC5E8612-FBB6-4FC2-BCD7-DB3598E7E4AA}" srcOrd="0" destOrd="0" presId="urn:microsoft.com/office/officeart/2005/8/layout/process1"/>
    <dgm:cxn modelId="{DFD6BE2A-70C5-4293-8843-C4B901E58CF8}" srcId="{388C9312-15AF-4091-A20E-00931EDDB7E3}" destId="{7C5B1B0A-F364-42D4-B967-E3853BCC056F}" srcOrd="0" destOrd="0" parTransId="{A3402619-3C41-4B25-8D93-1C774784ABB8}" sibTransId="{C6E8E193-2518-4D69-BA29-A38D52E91B11}"/>
    <dgm:cxn modelId="{36834649-27A9-47B2-978C-1E429215B64A}" type="presOf" srcId="{48D37EA2-4924-44E1-8279-A5667B5061B9}" destId="{D6ED5837-CEED-46BD-9EDE-CC1632E3D2B8}" srcOrd="1" destOrd="0" presId="urn:microsoft.com/office/officeart/2005/8/layout/process1"/>
    <dgm:cxn modelId="{BC83859D-6CF6-4579-BC56-F9672D510618}" type="presOf" srcId="{2303259B-40CC-42B5-A4CF-9C58A235B674}" destId="{33E31CEF-E30E-45B0-A78A-7D5A47A9B05A}" srcOrd="0" destOrd="0" presId="urn:microsoft.com/office/officeart/2005/8/layout/process1"/>
    <dgm:cxn modelId="{765828BC-6977-4CBB-A648-7ED56BBE2F3A}" type="presOf" srcId="{388C9312-15AF-4091-A20E-00931EDDB7E3}" destId="{5E0A6110-D54F-459E-92C7-1B95AEBF2F64}" srcOrd="0" destOrd="0" presId="urn:microsoft.com/office/officeart/2005/8/layout/process1"/>
    <dgm:cxn modelId="{AE0E1DE5-4E07-4415-AF31-C3CA28473D96}" type="presOf" srcId="{7C5B1B0A-F364-42D4-B967-E3853BCC056F}" destId="{3100DA2F-01CB-40A3-8C75-439F538AD67F}" srcOrd="0" destOrd="0" presId="urn:microsoft.com/office/officeart/2005/8/layout/process1"/>
    <dgm:cxn modelId="{78CD7AD1-F158-4022-B6F1-5301D0366187}" type="presOf" srcId="{C6E8E193-2518-4D69-BA29-A38D52E91B11}" destId="{B343998D-8ECB-4E18-B877-4B34C0B652B7}" srcOrd="1" destOrd="0" presId="urn:microsoft.com/office/officeart/2005/8/layout/process1"/>
    <dgm:cxn modelId="{02CEEBDA-C0E2-40FB-B913-E58708200720}" type="presOf" srcId="{48D37EA2-4924-44E1-8279-A5667B5061B9}" destId="{142CCB6E-8098-4FF8-B33D-6C0D1212C2A2}" srcOrd="0" destOrd="0" presId="urn:microsoft.com/office/officeart/2005/8/layout/process1"/>
    <dgm:cxn modelId="{24A6778F-C424-4F01-BA02-83A2930ED368}" type="presParOf" srcId="{5E0A6110-D54F-459E-92C7-1B95AEBF2F64}" destId="{3100DA2F-01CB-40A3-8C75-439F538AD67F}" srcOrd="0" destOrd="0" presId="urn:microsoft.com/office/officeart/2005/8/layout/process1"/>
    <dgm:cxn modelId="{A346C750-1264-495F-B172-72007802687C}" type="presParOf" srcId="{5E0A6110-D54F-459E-92C7-1B95AEBF2F64}" destId="{4F67CEAD-6360-4C05-BE34-186C5A1FB4AD}" srcOrd="1" destOrd="0" presId="urn:microsoft.com/office/officeart/2005/8/layout/process1"/>
    <dgm:cxn modelId="{B30277B2-E0E0-4F64-927D-0AB9CF6CF34E}" type="presParOf" srcId="{4F67CEAD-6360-4C05-BE34-186C5A1FB4AD}" destId="{B343998D-8ECB-4E18-B877-4B34C0B652B7}" srcOrd="0" destOrd="0" presId="urn:microsoft.com/office/officeart/2005/8/layout/process1"/>
    <dgm:cxn modelId="{B96460EA-6149-4423-BE30-81CB8049F647}" type="presParOf" srcId="{5E0A6110-D54F-459E-92C7-1B95AEBF2F64}" destId="{33E31CEF-E30E-45B0-A78A-7D5A47A9B05A}" srcOrd="2" destOrd="0" presId="urn:microsoft.com/office/officeart/2005/8/layout/process1"/>
    <dgm:cxn modelId="{D920F167-623A-4E22-BF27-98B99776A5BE}" type="presParOf" srcId="{5E0A6110-D54F-459E-92C7-1B95AEBF2F64}" destId="{DC5E8612-FBB6-4FC2-BCD7-DB3598E7E4AA}" srcOrd="3" destOrd="0" presId="urn:microsoft.com/office/officeart/2005/8/layout/process1"/>
    <dgm:cxn modelId="{B6A3D222-8E3C-485B-9B74-9B10D084536D}" type="presParOf" srcId="{DC5E8612-FBB6-4FC2-BCD7-DB3598E7E4AA}" destId="{DF874219-B8B5-44BC-A7B3-4DBE3F0BD1BF}" srcOrd="0" destOrd="0" presId="urn:microsoft.com/office/officeart/2005/8/layout/process1"/>
    <dgm:cxn modelId="{69ABE9C1-5293-4568-A45F-2B05117B9C88}" type="presParOf" srcId="{5E0A6110-D54F-459E-92C7-1B95AEBF2F64}" destId="{00EA2165-D009-4C16-916D-8E298B04F815}" srcOrd="4" destOrd="0" presId="urn:microsoft.com/office/officeart/2005/8/layout/process1"/>
    <dgm:cxn modelId="{6AC911F7-066F-465A-AA33-71CF82FECFD0}" type="presParOf" srcId="{5E0A6110-D54F-459E-92C7-1B95AEBF2F64}" destId="{142CCB6E-8098-4FF8-B33D-6C0D1212C2A2}" srcOrd="5" destOrd="0" presId="urn:microsoft.com/office/officeart/2005/8/layout/process1"/>
    <dgm:cxn modelId="{6A63801F-363C-41F1-95D8-F0C6C9D73CC4}" type="presParOf" srcId="{142CCB6E-8098-4FF8-B33D-6C0D1212C2A2}" destId="{D6ED5837-CEED-46BD-9EDE-CC1632E3D2B8}" srcOrd="0" destOrd="0" presId="urn:microsoft.com/office/officeart/2005/8/layout/process1"/>
    <dgm:cxn modelId="{4C825534-4152-45B9-A1DC-559ECA2EEDC1}" type="presParOf" srcId="{5E0A6110-D54F-459E-92C7-1B95AEBF2F64}" destId="{FA0FE62F-6216-4E16-8340-608C0FA65A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E8B70-B78F-42AA-B48B-7758D3D075BA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5699E-C4B8-44D5-8240-6F7422C5D763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содержательно-</a:t>
          </a:r>
        </a:p>
        <a:p>
          <a:pPr rtl="0"/>
          <a:r>
            <a:rPr lang="ru-RU" sz="1600" dirty="0" smtClean="0">
              <a:solidFill>
                <a:schemeClr val="tx1"/>
              </a:solidFill>
            </a:rPr>
            <a:t>насыщенной</a:t>
          </a:r>
          <a:endParaRPr lang="ru-RU" sz="1600" dirty="0">
            <a:solidFill>
              <a:schemeClr val="tx1"/>
            </a:solidFill>
          </a:endParaRPr>
        </a:p>
      </dgm:t>
    </dgm:pt>
    <dgm:pt modelId="{F1DEE6CB-6324-4921-B92E-3EC71B4A1D0F}" type="parTrans" cxnId="{272A238F-A770-477D-B8C0-28454B967BAF}">
      <dgm:prSet/>
      <dgm:spPr/>
      <dgm:t>
        <a:bodyPr/>
        <a:lstStyle/>
        <a:p>
          <a:endParaRPr lang="ru-RU"/>
        </a:p>
      </dgm:t>
    </dgm:pt>
    <dgm:pt modelId="{0720F4C4-7855-4F86-95CB-229639B590A9}" type="sibTrans" cxnId="{272A238F-A770-477D-B8C0-28454B967BAF}">
      <dgm:prSet/>
      <dgm:spPr/>
      <dgm:t>
        <a:bodyPr/>
        <a:lstStyle/>
        <a:p>
          <a:endParaRPr lang="ru-RU"/>
        </a:p>
      </dgm:t>
    </dgm:pt>
    <dgm:pt modelId="{71109538-2CBB-41FB-A328-FE5E30C3E9AE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трансформируемой</a:t>
          </a:r>
          <a:endParaRPr lang="ru-RU" dirty="0">
            <a:solidFill>
              <a:schemeClr val="tx1"/>
            </a:solidFill>
          </a:endParaRPr>
        </a:p>
      </dgm:t>
    </dgm:pt>
    <dgm:pt modelId="{56C5F5FD-C7BB-473C-B623-9CCFEBFD18C5}" type="parTrans" cxnId="{D4B747C6-5C0C-4494-B0BE-74182B194A7F}">
      <dgm:prSet/>
      <dgm:spPr/>
      <dgm:t>
        <a:bodyPr/>
        <a:lstStyle/>
        <a:p>
          <a:endParaRPr lang="ru-RU"/>
        </a:p>
      </dgm:t>
    </dgm:pt>
    <dgm:pt modelId="{30FF82B6-D058-4AB6-9594-6FBF2C519586}" type="sibTrans" cxnId="{D4B747C6-5C0C-4494-B0BE-74182B194A7F}">
      <dgm:prSet/>
      <dgm:spPr/>
      <dgm:t>
        <a:bodyPr/>
        <a:lstStyle/>
        <a:p>
          <a:endParaRPr lang="ru-RU"/>
        </a:p>
      </dgm:t>
    </dgm:pt>
    <dgm:pt modelId="{24725756-60D0-4C6A-BF43-A555AE6210A4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полифункциональной</a:t>
          </a:r>
          <a:endParaRPr lang="ru-RU" b="1" dirty="0">
            <a:solidFill>
              <a:schemeClr val="tx1"/>
            </a:solidFill>
          </a:endParaRPr>
        </a:p>
      </dgm:t>
    </dgm:pt>
    <dgm:pt modelId="{CB7A6A7B-5E2D-45D6-B8F6-504166A13967}" type="parTrans" cxnId="{E01CAA4F-CA00-4F3D-A990-219C5493B4E5}">
      <dgm:prSet/>
      <dgm:spPr/>
      <dgm:t>
        <a:bodyPr/>
        <a:lstStyle/>
        <a:p>
          <a:endParaRPr lang="ru-RU"/>
        </a:p>
      </dgm:t>
    </dgm:pt>
    <dgm:pt modelId="{5D6D64C1-9A31-41E6-B719-E3FE5942DD9E}" type="sibTrans" cxnId="{E01CAA4F-CA00-4F3D-A990-219C5493B4E5}">
      <dgm:prSet/>
      <dgm:spPr/>
      <dgm:t>
        <a:bodyPr/>
        <a:lstStyle/>
        <a:p>
          <a:endParaRPr lang="ru-RU"/>
        </a:p>
      </dgm:t>
    </dgm:pt>
    <dgm:pt modelId="{0BCC76EA-A87B-4DF3-9F3A-79563AE56B5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 вариативной</a:t>
          </a:r>
          <a:endParaRPr lang="ru-RU" dirty="0">
            <a:solidFill>
              <a:schemeClr val="tx1"/>
            </a:solidFill>
          </a:endParaRPr>
        </a:p>
      </dgm:t>
    </dgm:pt>
    <dgm:pt modelId="{F0DE007D-5E56-4393-BA7A-AF8020A9172A}" type="parTrans" cxnId="{A1B10D8C-AA38-4199-A0C3-C5C832A6D3B4}">
      <dgm:prSet/>
      <dgm:spPr/>
      <dgm:t>
        <a:bodyPr/>
        <a:lstStyle/>
        <a:p>
          <a:endParaRPr lang="ru-RU"/>
        </a:p>
      </dgm:t>
    </dgm:pt>
    <dgm:pt modelId="{45FFB4A0-500C-4E03-8AF3-B05D8377BDF9}" type="sibTrans" cxnId="{A1B10D8C-AA38-4199-A0C3-C5C832A6D3B4}">
      <dgm:prSet/>
      <dgm:spPr/>
      <dgm:t>
        <a:bodyPr/>
        <a:lstStyle/>
        <a:p>
          <a:endParaRPr lang="ru-RU"/>
        </a:p>
      </dgm:t>
    </dgm:pt>
    <dgm:pt modelId="{4E4F7EE2-7DD3-44C1-B70A-29DC4305DF3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доступной</a:t>
          </a:r>
          <a:r>
            <a:rPr lang="ru-RU" dirty="0" smtClean="0"/>
            <a:t> </a:t>
          </a:r>
          <a:endParaRPr lang="ru-RU" dirty="0"/>
        </a:p>
      </dgm:t>
    </dgm:pt>
    <dgm:pt modelId="{DEE3C1B0-952D-49D6-A5D7-097C1EBB83FF}" type="parTrans" cxnId="{132A5297-5673-40C4-808E-24EF459FE9FB}">
      <dgm:prSet/>
      <dgm:spPr/>
      <dgm:t>
        <a:bodyPr/>
        <a:lstStyle/>
        <a:p>
          <a:endParaRPr lang="ru-RU"/>
        </a:p>
      </dgm:t>
    </dgm:pt>
    <dgm:pt modelId="{3D123B78-A667-4FFD-9FBA-E35A0AB63FDF}" type="sibTrans" cxnId="{132A5297-5673-40C4-808E-24EF459FE9FB}">
      <dgm:prSet/>
      <dgm:spPr/>
      <dgm:t>
        <a:bodyPr/>
        <a:lstStyle/>
        <a:p>
          <a:endParaRPr lang="ru-RU"/>
        </a:p>
      </dgm:t>
    </dgm:pt>
    <dgm:pt modelId="{1C3EAD15-3235-4E9E-B59D-33A8D884F14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безопасной</a:t>
          </a:r>
          <a:endParaRPr lang="ru-RU" dirty="0">
            <a:solidFill>
              <a:schemeClr val="tx1"/>
            </a:solidFill>
          </a:endParaRPr>
        </a:p>
      </dgm:t>
    </dgm:pt>
    <dgm:pt modelId="{77FD3B9E-E275-4F99-83D1-065E52190D20}" type="parTrans" cxnId="{3ED0C66E-4691-4B65-8268-E60BF7A7EE74}">
      <dgm:prSet/>
      <dgm:spPr/>
      <dgm:t>
        <a:bodyPr/>
        <a:lstStyle/>
        <a:p>
          <a:endParaRPr lang="ru-RU"/>
        </a:p>
      </dgm:t>
    </dgm:pt>
    <dgm:pt modelId="{931ABAB7-85C1-4300-9EDF-413052F4496D}" type="sibTrans" cxnId="{3ED0C66E-4691-4B65-8268-E60BF7A7EE74}">
      <dgm:prSet/>
      <dgm:spPr/>
      <dgm:t>
        <a:bodyPr/>
        <a:lstStyle/>
        <a:p>
          <a:endParaRPr lang="ru-RU"/>
        </a:p>
      </dgm:t>
    </dgm:pt>
    <dgm:pt modelId="{F10004A3-0996-4D8D-81CD-26666728234B}" type="pres">
      <dgm:prSet presAssocID="{3A7E8B70-B78F-42AA-B48B-7758D3D075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D85F2-63E6-4B58-9CD2-EEBB60B0B431}" type="pres">
      <dgm:prSet presAssocID="{9FE5699E-C4B8-44D5-8240-6F7422C5D763}" presName="node" presStyleLbl="node1" presStyleIdx="0" presStyleCnt="6" custLinFactNeighborX="-4235" custLinFactNeighborY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4AC16-EFFC-439A-A2F5-5CECC09F8F0A}" type="pres">
      <dgm:prSet presAssocID="{0720F4C4-7855-4F86-95CB-229639B590A9}" presName="sibTrans" presStyleCnt="0"/>
      <dgm:spPr/>
    </dgm:pt>
    <dgm:pt modelId="{71A57153-A4A2-4EEE-B000-376A3BAF1D0C}" type="pres">
      <dgm:prSet presAssocID="{71109538-2CBB-41FB-A328-FE5E30C3E9A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03E0-63F0-4A46-9553-735BDD141655}" type="pres">
      <dgm:prSet presAssocID="{30FF82B6-D058-4AB6-9594-6FBF2C519586}" presName="sibTrans" presStyleCnt="0"/>
      <dgm:spPr/>
    </dgm:pt>
    <dgm:pt modelId="{419F6F4F-4C1A-4C8B-A653-FDF3A27CC25C}" type="pres">
      <dgm:prSet presAssocID="{24725756-60D0-4C6A-BF43-A555AE621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67D7F-47C9-4D37-B7E3-1B712D3E7B91}" type="pres">
      <dgm:prSet presAssocID="{5D6D64C1-9A31-41E6-B719-E3FE5942DD9E}" presName="sibTrans" presStyleCnt="0"/>
      <dgm:spPr/>
    </dgm:pt>
    <dgm:pt modelId="{06DA3A24-C716-4D6C-86DC-1F6779ACE373}" type="pres">
      <dgm:prSet presAssocID="{0BCC76EA-A87B-4DF3-9F3A-79563AE56B54}" presName="node" presStyleLbl="node1" presStyleIdx="3" presStyleCnt="6" custLinFactNeighborX="3586" custLinFactNeighborY="-3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B883E-7222-4266-9E90-EB1F026B6BAD}" type="pres">
      <dgm:prSet presAssocID="{45FFB4A0-500C-4E03-8AF3-B05D8377BDF9}" presName="sibTrans" presStyleCnt="0"/>
      <dgm:spPr/>
    </dgm:pt>
    <dgm:pt modelId="{0BBABB03-15E9-4C48-9CEB-CD73C205181F}" type="pres">
      <dgm:prSet presAssocID="{4E4F7EE2-7DD3-44C1-B70A-29DC4305DF31}" presName="node" presStyleLbl="node1" presStyleIdx="4" presStyleCnt="6" custLinFactNeighborX="6064" custLinFactNeighborY="-3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CC820-508D-413D-94CE-0E1739CA560C}" type="pres">
      <dgm:prSet presAssocID="{3D123B78-A667-4FFD-9FBA-E35A0AB63FDF}" presName="sibTrans" presStyleCnt="0"/>
      <dgm:spPr/>
    </dgm:pt>
    <dgm:pt modelId="{0761230D-C1BA-460E-A9C8-8B7EB536E061}" type="pres">
      <dgm:prSet presAssocID="{1C3EAD15-3235-4E9E-B59D-33A8D884F145}" presName="node" presStyleLbl="node1" presStyleIdx="5" presStyleCnt="6" custLinFactNeighborX="8541" custLinFactNeighborY="-3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A5297-5673-40C4-808E-24EF459FE9FB}" srcId="{3A7E8B70-B78F-42AA-B48B-7758D3D075BA}" destId="{4E4F7EE2-7DD3-44C1-B70A-29DC4305DF31}" srcOrd="4" destOrd="0" parTransId="{DEE3C1B0-952D-49D6-A5D7-097C1EBB83FF}" sibTransId="{3D123B78-A667-4FFD-9FBA-E35A0AB63FDF}"/>
    <dgm:cxn modelId="{A1B10D8C-AA38-4199-A0C3-C5C832A6D3B4}" srcId="{3A7E8B70-B78F-42AA-B48B-7758D3D075BA}" destId="{0BCC76EA-A87B-4DF3-9F3A-79563AE56B54}" srcOrd="3" destOrd="0" parTransId="{F0DE007D-5E56-4393-BA7A-AF8020A9172A}" sibTransId="{45FFB4A0-500C-4E03-8AF3-B05D8377BDF9}"/>
    <dgm:cxn modelId="{3ED0C66E-4691-4B65-8268-E60BF7A7EE74}" srcId="{3A7E8B70-B78F-42AA-B48B-7758D3D075BA}" destId="{1C3EAD15-3235-4E9E-B59D-33A8D884F145}" srcOrd="5" destOrd="0" parTransId="{77FD3B9E-E275-4F99-83D1-065E52190D20}" sibTransId="{931ABAB7-85C1-4300-9EDF-413052F4496D}"/>
    <dgm:cxn modelId="{1AA47FCB-D654-4112-B748-F757E86BE729}" type="presOf" srcId="{0BCC76EA-A87B-4DF3-9F3A-79563AE56B54}" destId="{06DA3A24-C716-4D6C-86DC-1F6779ACE373}" srcOrd="0" destOrd="0" presId="urn:microsoft.com/office/officeart/2005/8/layout/default#1"/>
    <dgm:cxn modelId="{272A238F-A770-477D-B8C0-28454B967BAF}" srcId="{3A7E8B70-B78F-42AA-B48B-7758D3D075BA}" destId="{9FE5699E-C4B8-44D5-8240-6F7422C5D763}" srcOrd="0" destOrd="0" parTransId="{F1DEE6CB-6324-4921-B92E-3EC71B4A1D0F}" sibTransId="{0720F4C4-7855-4F86-95CB-229639B590A9}"/>
    <dgm:cxn modelId="{C5865163-F567-4E9B-BD17-7B2D4F372585}" type="presOf" srcId="{71109538-2CBB-41FB-A328-FE5E30C3E9AE}" destId="{71A57153-A4A2-4EEE-B000-376A3BAF1D0C}" srcOrd="0" destOrd="0" presId="urn:microsoft.com/office/officeart/2005/8/layout/default#1"/>
    <dgm:cxn modelId="{A1851400-9786-40B1-B2FF-CA10F6F19E0E}" type="presOf" srcId="{24725756-60D0-4C6A-BF43-A555AE6210A4}" destId="{419F6F4F-4C1A-4C8B-A653-FDF3A27CC25C}" srcOrd="0" destOrd="0" presId="urn:microsoft.com/office/officeart/2005/8/layout/default#1"/>
    <dgm:cxn modelId="{DA896E6A-F238-46FD-9A8E-2152EB81C70D}" type="presOf" srcId="{4E4F7EE2-7DD3-44C1-B70A-29DC4305DF31}" destId="{0BBABB03-15E9-4C48-9CEB-CD73C205181F}" srcOrd="0" destOrd="0" presId="urn:microsoft.com/office/officeart/2005/8/layout/default#1"/>
    <dgm:cxn modelId="{4615F560-3D5F-4E87-BF47-4012EA60B65D}" type="presOf" srcId="{3A7E8B70-B78F-42AA-B48B-7758D3D075BA}" destId="{F10004A3-0996-4D8D-81CD-26666728234B}" srcOrd="0" destOrd="0" presId="urn:microsoft.com/office/officeart/2005/8/layout/default#1"/>
    <dgm:cxn modelId="{FBE8509C-DE4F-4AA4-A162-2181483A8377}" type="presOf" srcId="{1C3EAD15-3235-4E9E-B59D-33A8D884F145}" destId="{0761230D-C1BA-460E-A9C8-8B7EB536E061}" srcOrd="0" destOrd="0" presId="urn:microsoft.com/office/officeart/2005/8/layout/default#1"/>
    <dgm:cxn modelId="{8FFB185F-6FC4-4BD8-8FFF-6BDE05AD7082}" type="presOf" srcId="{9FE5699E-C4B8-44D5-8240-6F7422C5D763}" destId="{06FD85F2-63E6-4B58-9CD2-EEBB60B0B431}" srcOrd="0" destOrd="0" presId="urn:microsoft.com/office/officeart/2005/8/layout/default#1"/>
    <dgm:cxn modelId="{E01CAA4F-CA00-4F3D-A990-219C5493B4E5}" srcId="{3A7E8B70-B78F-42AA-B48B-7758D3D075BA}" destId="{24725756-60D0-4C6A-BF43-A555AE6210A4}" srcOrd="2" destOrd="0" parTransId="{CB7A6A7B-5E2D-45D6-B8F6-504166A13967}" sibTransId="{5D6D64C1-9A31-41E6-B719-E3FE5942DD9E}"/>
    <dgm:cxn modelId="{D4B747C6-5C0C-4494-B0BE-74182B194A7F}" srcId="{3A7E8B70-B78F-42AA-B48B-7758D3D075BA}" destId="{71109538-2CBB-41FB-A328-FE5E30C3E9AE}" srcOrd="1" destOrd="0" parTransId="{56C5F5FD-C7BB-473C-B623-9CCFEBFD18C5}" sibTransId="{30FF82B6-D058-4AB6-9594-6FBF2C519586}"/>
    <dgm:cxn modelId="{DF72D2C3-9192-4595-BBD2-B2A3862AF14B}" type="presParOf" srcId="{F10004A3-0996-4D8D-81CD-26666728234B}" destId="{06FD85F2-63E6-4B58-9CD2-EEBB60B0B431}" srcOrd="0" destOrd="0" presId="urn:microsoft.com/office/officeart/2005/8/layout/default#1"/>
    <dgm:cxn modelId="{C9EE0AAE-5A3D-4567-93D6-4EBFCACA69FC}" type="presParOf" srcId="{F10004A3-0996-4D8D-81CD-26666728234B}" destId="{F764AC16-EFFC-439A-A2F5-5CECC09F8F0A}" srcOrd="1" destOrd="0" presId="urn:microsoft.com/office/officeart/2005/8/layout/default#1"/>
    <dgm:cxn modelId="{1783F6C0-8690-44A1-9A57-FE8B6AC2F9B3}" type="presParOf" srcId="{F10004A3-0996-4D8D-81CD-26666728234B}" destId="{71A57153-A4A2-4EEE-B000-376A3BAF1D0C}" srcOrd="2" destOrd="0" presId="urn:microsoft.com/office/officeart/2005/8/layout/default#1"/>
    <dgm:cxn modelId="{2494FE53-DD32-4FD5-9598-869A8F39B3E1}" type="presParOf" srcId="{F10004A3-0996-4D8D-81CD-26666728234B}" destId="{25A403E0-63F0-4A46-9553-735BDD141655}" srcOrd="3" destOrd="0" presId="urn:microsoft.com/office/officeart/2005/8/layout/default#1"/>
    <dgm:cxn modelId="{E0B24C6D-60AA-4DCA-95D1-0BBA284C650A}" type="presParOf" srcId="{F10004A3-0996-4D8D-81CD-26666728234B}" destId="{419F6F4F-4C1A-4C8B-A653-FDF3A27CC25C}" srcOrd="4" destOrd="0" presId="urn:microsoft.com/office/officeart/2005/8/layout/default#1"/>
    <dgm:cxn modelId="{4CFCDCA4-9FDF-4457-9726-3A5E81339E3C}" type="presParOf" srcId="{F10004A3-0996-4D8D-81CD-26666728234B}" destId="{B0567D7F-47C9-4D37-B7E3-1B712D3E7B91}" srcOrd="5" destOrd="0" presId="urn:microsoft.com/office/officeart/2005/8/layout/default#1"/>
    <dgm:cxn modelId="{F37F3F09-9586-43CC-BD15-1B0DC01A3A6E}" type="presParOf" srcId="{F10004A3-0996-4D8D-81CD-26666728234B}" destId="{06DA3A24-C716-4D6C-86DC-1F6779ACE373}" srcOrd="6" destOrd="0" presId="urn:microsoft.com/office/officeart/2005/8/layout/default#1"/>
    <dgm:cxn modelId="{B99EE82C-5B30-4F3E-805C-9A5507EDA4F5}" type="presParOf" srcId="{F10004A3-0996-4D8D-81CD-26666728234B}" destId="{4CAB883E-7222-4266-9E90-EB1F026B6BAD}" srcOrd="7" destOrd="0" presId="urn:microsoft.com/office/officeart/2005/8/layout/default#1"/>
    <dgm:cxn modelId="{0377A5FB-03A9-4D3E-8BD4-E1F50E4A6A6D}" type="presParOf" srcId="{F10004A3-0996-4D8D-81CD-26666728234B}" destId="{0BBABB03-15E9-4C48-9CEB-CD73C205181F}" srcOrd="8" destOrd="0" presId="urn:microsoft.com/office/officeart/2005/8/layout/default#1"/>
    <dgm:cxn modelId="{277526B6-1CF2-4B07-B43F-9C45121F5C42}" type="presParOf" srcId="{F10004A3-0996-4D8D-81CD-26666728234B}" destId="{B82CC820-508D-413D-94CE-0E1739CA560C}" srcOrd="9" destOrd="0" presId="urn:microsoft.com/office/officeart/2005/8/layout/default#1"/>
    <dgm:cxn modelId="{2E011DA5-6A5B-4EDA-B1B4-141B6BE14DDD}" type="presParOf" srcId="{F10004A3-0996-4D8D-81CD-26666728234B}" destId="{0761230D-C1BA-460E-A9C8-8B7EB536E06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29AB3-1A13-48A8-B2A6-EEA96682C745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1806FD-1213-46B5-A454-2DB39B58164F}">
      <dgm:prSet custT="1"/>
      <dgm:spPr/>
      <dgm:t>
        <a:bodyPr/>
        <a:lstStyle/>
        <a:p>
          <a:pPr algn="ctr" rtl="0"/>
          <a:r>
            <a:rPr lang="ru-RU" sz="2800" b="1" i="0" baseline="0" dirty="0" smtClean="0"/>
            <a:t>консультировать</a:t>
          </a:r>
          <a:endParaRPr lang="ru-RU" sz="2800" b="0" i="0" baseline="0" dirty="0"/>
        </a:p>
      </dgm:t>
    </dgm:pt>
    <dgm:pt modelId="{31B9B035-39B4-4F1C-8BDE-3A213985AEC3}" type="parTrans" cxnId="{B065323C-479B-437F-AE2F-6174074CA7D7}">
      <dgm:prSet/>
      <dgm:spPr/>
      <dgm:t>
        <a:bodyPr/>
        <a:lstStyle/>
        <a:p>
          <a:endParaRPr lang="ru-RU"/>
        </a:p>
      </dgm:t>
    </dgm:pt>
    <dgm:pt modelId="{683E5741-1CD5-4CD1-A894-861DE64221EC}" type="sibTrans" cxnId="{B065323C-479B-437F-AE2F-6174074CA7D7}">
      <dgm:prSet/>
      <dgm:spPr/>
      <dgm:t>
        <a:bodyPr/>
        <a:lstStyle/>
        <a:p>
          <a:endParaRPr lang="ru-RU"/>
        </a:p>
      </dgm:t>
    </dgm:pt>
    <dgm:pt modelId="{CF96B99B-65AA-41F3-9A1C-A78A85EDCF3D}">
      <dgm:prSet custT="1"/>
      <dgm:spPr/>
      <dgm:t>
        <a:bodyPr/>
        <a:lstStyle/>
        <a:p>
          <a:pPr algn="ctr" rtl="0"/>
          <a:r>
            <a:rPr lang="ru-RU" sz="2400" b="1" i="0" baseline="0" dirty="0" smtClean="0"/>
            <a:t>информировать  </a:t>
          </a:r>
          <a:endParaRPr lang="ru-RU" sz="2400" dirty="0"/>
        </a:p>
      </dgm:t>
    </dgm:pt>
    <dgm:pt modelId="{F021D119-6093-4E31-9184-6184CB71C1CB}" type="parTrans" cxnId="{6A6C8449-369D-4431-8A4A-39A7A04BFB4B}">
      <dgm:prSet/>
      <dgm:spPr/>
      <dgm:t>
        <a:bodyPr/>
        <a:lstStyle/>
        <a:p>
          <a:endParaRPr lang="ru-RU"/>
        </a:p>
      </dgm:t>
    </dgm:pt>
    <dgm:pt modelId="{814BEFC3-55E1-424D-AAD2-3D775F0A1E0B}" type="sibTrans" cxnId="{6A6C8449-369D-4431-8A4A-39A7A04BFB4B}">
      <dgm:prSet/>
      <dgm:spPr/>
      <dgm:t>
        <a:bodyPr/>
        <a:lstStyle/>
        <a:p>
          <a:endParaRPr lang="ru-RU"/>
        </a:p>
      </dgm:t>
    </dgm:pt>
    <dgm:pt modelId="{BAC95070-B85E-44A6-B98B-47DAEE3337CB}">
      <dgm:prSet custT="1"/>
      <dgm:spPr/>
      <dgm:t>
        <a:bodyPr/>
        <a:lstStyle/>
        <a:p>
          <a:pPr algn="ctr" rtl="0"/>
          <a:r>
            <a:rPr lang="ru-RU" sz="2000" b="1" i="0" baseline="0" dirty="0" smtClean="0"/>
            <a:t>обеспечить открытость дошкольного образования</a:t>
          </a:r>
          <a:endParaRPr lang="ru-RU" sz="2000" dirty="0"/>
        </a:p>
      </dgm:t>
    </dgm:pt>
    <dgm:pt modelId="{DCBB863D-18D0-4794-A278-81C8DDB847E5}" type="parTrans" cxnId="{B2A3A476-1C0A-41D3-A4B1-13F86F6E1484}">
      <dgm:prSet/>
      <dgm:spPr/>
      <dgm:t>
        <a:bodyPr/>
        <a:lstStyle/>
        <a:p>
          <a:endParaRPr lang="ru-RU"/>
        </a:p>
      </dgm:t>
    </dgm:pt>
    <dgm:pt modelId="{25F652B4-79D6-4548-8492-BABF25D74746}" type="sibTrans" cxnId="{B2A3A476-1C0A-41D3-A4B1-13F86F6E1484}">
      <dgm:prSet/>
      <dgm:spPr/>
      <dgm:t>
        <a:bodyPr/>
        <a:lstStyle/>
        <a:p>
          <a:endParaRPr lang="ru-RU"/>
        </a:p>
      </dgm:t>
    </dgm:pt>
    <dgm:pt modelId="{6683F8E4-3304-4083-AD59-41C655CE097B}">
      <dgm:prSet custT="1"/>
      <dgm:spPr/>
      <dgm:t>
        <a:bodyPr/>
        <a:lstStyle/>
        <a:p>
          <a:pPr algn="ctr" rtl="0"/>
          <a:r>
            <a:rPr lang="ru-RU" sz="1800" b="1" i="0" baseline="0" dirty="0" smtClean="0"/>
            <a:t>создать условия для участия в </a:t>
          </a:r>
          <a:r>
            <a:rPr lang="ru-RU" sz="2000" b="1" i="0" baseline="0" dirty="0" smtClean="0"/>
            <a:t>образовательной</a:t>
          </a:r>
          <a:r>
            <a:rPr lang="ru-RU" sz="1800" b="1" i="0" baseline="0" dirty="0" smtClean="0"/>
            <a:t> деятельности</a:t>
          </a:r>
          <a:endParaRPr lang="ru-RU" sz="1800" dirty="0"/>
        </a:p>
      </dgm:t>
    </dgm:pt>
    <dgm:pt modelId="{CB86FB50-35BD-483F-AD9C-0A4778C0FBBB}" type="parTrans" cxnId="{6C592A47-C89C-402B-B94E-57934E35AEAA}">
      <dgm:prSet/>
      <dgm:spPr/>
      <dgm:t>
        <a:bodyPr/>
        <a:lstStyle/>
        <a:p>
          <a:endParaRPr lang="ru-RU"/>
        </a:p>
      </dgm:t>
    </dgm:pt>
    <dgm:pt modelId="{80B80680-0FD5-48B6-AD52-BD3080CA540A}" type="sibTrans" cxnId="{6C592A47-C89C-402B-B94E-57934E35AEAA}">
      <dgm:prSet/>
      <dgm:spPr/>
      <dgm:t>
        <a:bodyPr/>
        <a:lstStyle/>
        <a:p>
          <a:endParaRPr lang="ru-RU"/>
        </a:p>
      </dgm:t>
    </dgm:pt>
    <dgm:pt modelId="{51FCC07E-0CE1-4FC4-8361-970A780C0502}">
      <dgm:prSet custT="1"/>
      <dgm:spPr/>
      <dgm:t>
        <a:bodyPr/>
        <a:lstStyle/>
        <a:p>
          <a:pPr algn="ctr" rtl="0"/>
          <a:r>
            <a:rPr lang="ru-RU" sz="2000" b="1" i="0" baseline="0" dirty="0" smtClean="0"/>
            <a:t>вовлечение семей в образовательную деятельность</a:t>
          </a:r>
          <a:endParaRPr lang="ru-RU" sz="2000" dirty="0"/>
        </a:p>
      </dgm:t>
    </dgm:pt>
    <dgm:pt modelId="{8BF71A6C-3648-4690-A0E8-A2CBB18F8716}" type="parTrans" cxnId="{562E78F7-1909-43CE-B5FD-7EBDC054BCF6}">
      <dgm:prSet/>
      <dgm:spPr/>
      <dgm:t>
        <a:bodyPr/>
        <a:lstStyle/>
        <a:p>
          <a:endParaRPr lang="ru-RU"/>
        </a:p>
      </dgm:t>
    </dgm:pt>
    <dgm:pt modelId="{6A534F36-342F-437D-8CD5-BA8C4214C3C4}" type="sibTrans" cxnId="{562E78F7-1909-43CE-B5FD-7EBDC054BCF6}">
      <dgm:prSet/>
      <dgm:spPr/>
      <dgm:t>
        <a:bodyPr/>
        <a:lstStyle/>
        <a:p>
          <a:endParaRPr lang="ru-RU"/>
        </a:p>
      </dgm:t>
    </dgm:pt>
    <dgm:pt modelId="{742332EA-069C-42C1-88D2-4762F7BED5E5}">
      <dgm:prSet custT="1"/>
      <dgm:spPr/>
      <dgm:t>
        <a:bodyPr/>
        <a:lstStyle/>
        <a:p>
          <a:pPr algn="ctr" rtl="0"/>
          <a:r>
            <a:rPr lang="ru-RU" sz="1600" b="1" i="0" baseline="0" dirty="0" smtClean="0"/>
            <a:t>создать условия для взрослых по поиску и использованию материалов, обеспечивающих реализацию Программы</a:t>
          </a:r>
          <a:endParaRPr lang="ru-RU" sz="1600" dirty="0"/>
        </a:p>
      </dgm:t>
    </dgm:pt>
    <dgm:pt modelId="{FB8163C7-14BE-46C7-AB9C-6A202C02DC0C}" type="parTrans" cxnId="{8E61CE2A-A121-438D-B25F-D6784604B23D}">
      <dgm:prSet/>
      <dgm:spPr/>
      <dgm:t>
        <a:bodyPr/>
        <a:lstStyle/>
        <a:p>
          <a:endParaRPr lang="ru-RU"/>
        </a:p>
      </dgm:t>
    </dgm:pt>
    <dgm:pt modelId="{E19E2D7A-C77F-467E-B94F-3DD9EFCECF17}" type="sibTrans" cxnId="{8E61CE2A-A121-438D-B25F-D6784604B23D}">
      <dgm:prSet/>
      <dgm:spPr/>
      <dgm:t>
        <a:bodyPr/>
        <a:lstStyle/>
        <a:p>
          <a:endParaRPr lang="ru-RU"/>
        </a:p>
      </dgm:t>
    </dgm:pt>
    <dgm:pt modelId="{118456D1-1926-4FF2-8DDA-40FC13244E00}" type="pres">
      <dgm:prSet presAssocID="{6DF29AB3-1A13-48A8-B2A6-EEA96682C7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DCC9-581B-4839-82AB-5A2A43639CC4}" type="pres">
      <dgm:prSet presAssocID="{631806FD-1213-46B5-A454-2DB39B58164F}" presName="parentText" presStyleLbl="node1" presStyleIdx="0" presStyleCnt="6" custScaleX="121421" custLinFactY="-94765" custLinFactNeighborX="14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36860-52B4-47E9-ABF5-4239E2088269}" type="pres">
      <dgm:prSet presAssocID="{683E5741-1CD5-4CD1-A894-861DE64221EC}" presName="spacer" presStyleCnt="0"/>
      <dgm:spPr/>
    </dgm:pt>
    <dgm:pt modelId="{D9EE0433-5CE8-45E5-B8B2-97255497A6C3}" type="pres">
      <dgm:prSet presAssocID="{CF96B99B-65AA-41F3-9A1C-A78A85EDCF3D}" presName="parentText" presStyleLbl="node1" presStyleIdx="1" presStyleCnt="6" custLinFactX="-3455" custLinFactY="-62325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CBBD-0417-44DD-9AF9-9DACF820A6CC}" type="pres">
      <dgm:prSet presAssocID="{814BEFC3-55E1-424D-AAD2-3D775F0A1E0B}" presName="spacer" presStyleCnt="0"/>
      <dgm:spPr/>
    </dgm:pt>
    <dgm:pt modelId="{1722A023-77E7-4A42-BEC7-BB2A1D5B196F}" type="pres">
      <dgm:prSet presAssocID="{BAC95070-B85E-44A6-B98B-47DAEE3337CB}" presName="parentText" presStyleLbl="node1" presStyleIdx="2" presStyleCnt="6" custLinFactY="-31142" custLinFactNeighborX="-14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18544-6424-4B84-A1B8-F4D0868BB5ED}" type="pres">
      <dgm:prSet presAssocID="{25F652B4-79D6-4548-8492-BABF25D74746}" presName="spacer" presStyleCnt="0"/>
      <dgm:spPr/>
    </dgm:pt>
    <dgm:pt modelId="{FE5FE331-3D5B-4DBB-B035-9129FFF05FD0}" type="pres">
      <dgm:prSet presAssocID="{6683F8E4-3304-4083-AD59-41C655CE097B}" presName="parentText" presStyleLbl="node1" presStyleIdx="3" presStyleCnt="6" custLinFactY="-149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EEC23-C508-42A4-97F6-5ED33775285D}" type="pres">
      <dgm:prSet presAssocID="{80B80680-0FD5-48B6-AD52-BD3080CA540A}" presName="spacer" presStyleCnt="0"/>
      <dgm:spPr/>
    </dgm:pt>
    <dgm:pt modelId="{11098E3E-9100-48D3-8015-26975909ACC0}" type="pres">
      <dgm:prSet presAssocID="{51FCC07E-0CE1-4FC4-8361-970A780C0502}" presName="parentText" presStyleLbl="node1" presStyleIdx="4" presStyleCnt="6" custLinFactY="10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4E88D-CCF2-4FF2-BCE9-34C850DA6F4E}" type="pres">
      <dgm:prSet presAssocID="{6A534F36-342F-437D-8CD5-BA8C4214C3C4}" presName="spacer" presStyleCnt="0"/>
      <dgm:spPr/>
    </dgm:pt>
    <dgm:pt modelId="{023BECCD-36A8-4E1C-9A06-1592577F20E6}" type="pres">
      <dgm:prSet presAssocID="{742332EA-069C-42C1-88D2-4762F7BED5E5}" presName="parentText" presStyleLbl="node1" presStyleIdx="5" presStyleCnt="6" custScaleY="156397" custLinFactY="56100" custLinFactNeighborX="-14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61CE2A-A121-438D-B25F-D6784604B23D}" srcId="{6DF29AB3-1A13-48A8-B2A6-EEA96682C745}" destId="{742332EA-069C-42C1-88D2-4762F7BED5E5}" srcOrd="5" destOrd="0" parTransId="{FB8163C7-14BE-46C7-AB9C-6A202C02DC0C}" sibTransId="{E19E2D7A-C77F-467E-B94F-3DD9EFCECF17}"/>
    <dgm:cxn modelId="{8FAB243B-CB56-46A9-B15E-5CBA87E37A67}" type="presOf" srcId="{BAC95070-B85E-44A6-B98B-47DAEE3337CB}" destId="{1722A023-77E7-4A42-BEC7-BB2A1D5B196F}" srcOrd="0" destOrd="0" presId="urn:microsoft.com/office/officeart/2005/8/layout/vList2"/>
    <dgm:cxn modelId="{B2A3A476-1C0A-41D3-A4B1-13F86F6E1484}" srcId="{6DF29AB3-1A13-48A8-B2A6-EEA96682C745}" destId="{BAC95070-B85E-44A6-B98B-47DAEE3337CB}" srcOrd="2" destOrd="0" parTransId="{DCBB863D-18D0-4794-A278-81C8DDB847E5}" sibTransId="{25F652B4-79D6-4548-8492-BABF25D74746}"/>
    <dgm:cxn modelId="{A35DA597-D64C-4DFD-AB07-8C45BB4AE97B}" type="presOf" srcId="{51FCC07E-0CE1-4FC4-8361-970A780C0502}" destId="{11098E3E-9100-48D3-8015-26975909ACC0}" srcOrd="0" destOrd="0" presId="urn:microsoft.com/office/officeart/2005/8/layout/vList2"/>
    <dgm:cxn modelId="{69D3647B-D7E6-4190-A4F1-06E04C35489D}" type="presOf" srcId="{6DF29AB3-1A13-48A8-B2A6-EEA96682C745}" destId="{118456D1-1926-4FF2-8DDA-40FC13244E00}" srcOrd="0" destOrd="0" presId="urn:microsoft.com/office/officeart/2005/8/layout/vList2"/>
    <dgm:cxn modelId="{191C645C-E70A-41D8-80BF-0E936472151B}" type="presOf" srcId="{6683F8E4-3304-4083-AD59-41C655CE097B}" destId="{FE5FE331-3D5B-4DBB-B035-9129FFF05FD0}" srcOrd="0" destOrd="0" presId="urn:microsoft.com/office/officeart/2005/8/layout/vList2"/>
    <dgm:cxn modelId="{562E78F7-1909-43CE-B5FD-7EBDC054BCF6}" srcId="{6DF29AB3-1A13-48A8-B2A6-EEA96682C745}" destId="{51FCC07E-0CE1-4FC4-8361-970A780C0502}" srcOrd="4" destOrd="0" parTransId="{8BF71A6C-3648-4690-A0E8-A2CBB18F8716}" sibTransId="{6A534F36-342F-437D-8CD5-BA8C4214C3C4}"/>
    <dgm:cxn modelId="{06F32F89-710D-4E62-B5D5-0F09F1FF8A43}" type="presOf" srcId="{742332EA-069C-42C1-88D2-4762F7BED5E5}" destId="{023BECCD-36A8-4E1C-9A06-1592577F20E6}" srcOrd="0" destOrd="0" presId="urn:microsoft.com/office/officeart/2005/8/layout/vList2"/>
    <dgm:cxn modelId="{EAA09AC1-CA39-492B-8FE4-5EB6665CFD9E}" type="presOf" srcId="{631806FD-1213-46B5-A454-2DB39B58164F}" destId="{AF42DCC9-581B-4839-82AB-5A2A43639CC4}" srcOrd="0" destOrd="0" presId="urn:microsoft.com/office/officeart/2005/8/layout/vList2"/>
    <dgm:cxn modelId="{B065323C-479B-437F-AE2F-6174074CA7D7}" srcId="{6DF29AB3-1A13-48A8-B2A6-EEA96682C745}" destId="{631806FD-1213-46B5-A454-2DB39B58164F}" srcOrd="0" destOrd="0" parTransId="{31B9B035-39B4-4F1C-8BDE-3A213985AEC3}" sibTransId="{683E5741-1CD5-4CD1-A894-861DE64221EC}"/>
    <dgm:cxn modelId="{6C592A47-C89C-402B-B94E-57934E35AEAA}" srcId="{6DF29AB3-1A13-48A8-B2A6-EEA96682C745}" destId="{6683F8E4-3304-4083-AD59-41C655CE097B}" srcOrd="3" destOrd="0" parTransId="{CB86FB50-35BD-483F-AD9C-0A4778C0FBBB}" sibTransId="{80B80680-0FD5-48B6-AD52-BD3080CA540A}"/>
    <dgm:cxn modelId="{6A6C8449-369D-4431-8A4A-39A7A04BFB4B}" srcId="{6DF29AB3-1A13-48A8-B2A6-EEA96682C745}" destId="{CF96B99B-65AA-41F3-9A1C-A78A85EDCF3D}" srcOrd="1" destOrd="0" parTransId="{F021D119-6093-4E31-9184-6184CB71C1CB}" sibTransId="{814BEFC3-55E1-424D-AAD2-3D775F0A1E0B}"/>
    <dgm:cxn modelId="{49389B14-7E40-448B-8677-8E19730F1B07}" type="presOf" srcId="{CF96B99B-65AA-41F3-9A1C-A78A85EDCF3D}" destId="{D9EE0433-5CE8-45E5-B8B2-97255497A6C3}" srcOrd="0" destOrd="0" presId="urn:microsoft.com/office/officeart/2005/8/layout/vList2"/>
    <dgm:cxn modelId="{051601CB-F43B-478F-B331-CD43E80A281E}" type="presParOf" srcId="{118456D1-1926-4FF2-8DDA-40FC13244E00}" destId="{AF42DCC9-581B-4839-82AB-5A2A43639CC4}" srcOrd="0" destOrd="0" presId="urn:microsoft.com/office/officeart/2005/8/layout/vList2"/>
    <dgm:cxn modelId="{B9DAE2A2-5C19-4309-B962-FA47ACBD6416}" type="presParOf" srcId="{118456D1-1926-4FF2-8DDA-40FC13244E00}" destId="{E4436860-52B4-47E9-ABF5-4239E2088269}" srcOrd="1" destOrd="0" presId="urn:microsoft.com/office/officeart/2005/8/layout/vList2"/>
    <dgm:cxn modelId="{0D628925-4F7F-4468-BC65-F0D609F4E464}" type="presParOf" srcId="{118456D1-1926-4FF2-8DDA-40FC13244E00}" destId="{D9EE0433-5CE8-45E5-B8B2-97255497A6C3}" srcOrd="2" destOrd="0" presId="urn:microsoft.com/office/officeart/2005/8/layout/vList2"/>
    <dgm:cxn modelId="{D2DB9EE2-17ED-492F-B75C-DA4F8F4C364F}" type="presParOf" srcId="{118456D1-1926-4FF2-8DDA-40FC13244E00}" destId="{683FCBBD-0417-44DD-9AF9-9DACF820A6CC}" srcOrd="3" destOrd="0" presId="urn:microsoft.com/office/officeart/2005/8/layout/vList2"/>
    <dgm:cxn modelId="{7DC7104F-5740-4621-A20D-B3811409C44B}" type="presParOf" srcId="{118456D1-1926-4FF2-8DDA-40FC13244E00}" destId="{1722A023-77E7-4A42-BEC7-BB2A1D5B196F}" srcOrd="4" destOrd="0" presId="urn:microsoft.com/office/officeart/2005/8/layout/vList2"/>
    <dgm:cxn modelId="{F34B8A06-B73C-4FEC-8D4B-F01E9E1FD35C}" type="presParOf" srcId="{118456D1-1926-4FF2-8DDA-40FC13244E00}" destId="{C9E18544-6424-4B84-A1B8-F4D0868BB5ED}" srcOrd="5" destOrd="0" presId="urn:microsoft.com/office/officeart/2005/8/layout/vList2"/>
    <dgm:cxn modelId="{2430795E-EF37-410D-BB3F-0B4AEAD79285}" type="presParOf" srcId="{118456D1-1926-4FF2-8DDA-40FC13244E00}" destId="{FE5FE331-3D5B-4DBB-B035-9129FFF05FD0}" srcOrd="6" destOrd="0" presId="urn:microsoft.com/office/officeart/2005/8/layout/vList2"/>
    <dgm:cxn modelId="{044F5541-29FE-4A5C-88FB-2B0E3B5E84A3}" type="presParOf" srcId="{118456D1-1926-4FF2-8DDA-40FC13244E00}" destId="{33BEEC23-C508-42A4-97F6-5ED33775285D}" srcOrd="7" destOrd="0" presId="urn:microsoft.com/office/officeart/2005/8/layout/vList2"/>
    <dgm:cxn modelId="{E9AEB698-2790-4508-B0B3-A5D88EF513A2}" type="presParOf" srcId="{118456D1-1926-4FF2-8DDA-40FC13244E00}" destId="{11098E3E-9100-48D3-8015-26975909ACC0}" srcOrd="8" destOrd="0" presId="urn:microsoft.com/office/officeart/2005/8/layout/vList2"/>
    <dgm:cxn modelId="{4B6044C7-8931-4F81-A700-E5CA94F1CA15}" type="presParOf" srcId="{118456D1-1926-4FF2-8DDA-40FC13244E00}" destId="{9744E88D-CCF2-4FF2-BCE9-34C850DA6F4E}" srcOrd="9" destOrd="0" presId="urn:microsoft.com/office/officeart/2005/8/layout/vList2"/>
    <dgm:cxn modelId="{D5655F90-D41D-434F-B544-C490C1E9065A}" type="presParOf" srcId="{118456D1-1926-4FF2-8DDA-40FC13244E00}" destId="{023BECCD-36A8-4E1C-9A06-1592577F20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1A6E51-12FC-4D76-863C-05FBEECFD3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ADB00-9A21-4E32-A21E-42ECFF845E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установление единства стремлений и взглядов на воспитательный процесс между детским садом, семьей и школой;</a:t>
          </a:r>
          <a:endParaRPr lang="ru-RU" sz="1600" dirty="0"/>
        </a:p>
      </dgm:t>
    </dgm:pt>
    <dgm:pt modelId="{1A22D896-1B3E-44E4-9E59-82F3C6C88F3C}" type="parTrans" cxnId="{7DAFE653-C9D2-436F-9A26-3EA7A6E66AE5}">
      <dgm:prSet/>
      <dgm:spPr/>
      <dgm:t>
        <a:bodyPr/>
        <a:lstStyle/>
        <a:p>
          <a:endParaRPr lang="ru-RU"/>
        </a:p>
      </dgm:t>
    </dgm:pt>
    <dgm:pt modelId="{6172015F-A259-423B-BEFC-F7229F323C98}" type="sibTrans" cxnId="{7DAFE653-C9D2-436F-9A26-3EA7A6E66AE5}">
      <dgm:prSet/>
      <dgm:spPr/>
      <dgm:t>
        <a:bodyPr/>
        <a:lstStyle/>
        <a:p>
          <a:endParaRPr lang="ru-RU"/>
        </a:p>
      </dgm:t>
    </dgm:pt>
    <dgm:pt modelId="{24C42AE4-ABAB-4749-A5DD-972112CBA29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выработка общих целей и воспитательных задач, путей достижения намеченных результатов</a:t>
          </a:r>
          <a:endParaRPr lang="ru-RU" sz="1600" dirty="0"/>
        </a:p>
      </dgm:t>
    </dgm:pt>
    <dgm:pt modelId="{8376056E-4690-4FEF-9D76-FB833BAA5697}" type="parTrans" cxnId="{9ED39160-8FE1-45C2-AADF-155E736C0317}">
      <dgm:prSet/>
      <dgm:spPr/>
      <dgm:t>
        <a:bodyPr/>
        <a:lstStyle/>
        <a:p>
          <a:endParaRPr lang="ru-RU"/>
        </a:p>
      </dgm:t>
    </dgm:pt>
    <dgm:pt modelId="{9589D42B-A61D-4EDF-BFA0-2DD4F321E335}" type="sibTrans" cxnId="{9ED39160-8FE1-45C2-AADF-155E736C0317}">
      <dgm:prSet/>
      <dgm:spPr/>
      <dgm:t>
        <a:bodyPr/>
        <a:lstStyle/>
        <a:p>
          <a:endParaRPr lang="ru-RU"/>
        </a:p>
      </dgm:t>
    </dgm:pt>
    <dgm:pt modelId="{3EFC984A-954E-4D67-947C-0C1B75AAF54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создание условий для благоприятного взаимодействия всех участников </a:t>
          </a:r>
          <a:r>
            <a:rPr lang="ru-RU" sz="1400" dirty="0" err="1" smtClean="0"/>
            <a:t>воспитательно</a:t>
          </a:r>
          <a:r>
            <a:rPr lang="ru-RU" sz="1400" dirty="0" smtClean="0"/>
            <a:t>-образовательного процесса – воспитателей, учителей, детей и родителей</a:t>
          </a:r>
          <a:endParaRPr lang="ru-RU" sz="1400" dirty="0"/>
        </a:p>
      </dgm:t>
    </dgm:pt>
    <dgm:pt modelId="{AFC1A938-963A-463B-8087-46B92D0F8568}" type="parTrans" cxnId="{1B8A7E95-542F-4901-BA30-CF104597A065}">
      <dgm:prSet/>
      <dgm:spPr/>
      <dgm:t>
        <a:bodyPr/>
        <a:lstStyle/>
        <a:p>
          <a:endParaRPr lang="ru-RU"/>
        </a:p>
      </dgm:t>
    </dgm:pt>
    <dgm:pt modelId="{A03E0F99-5ADF-4C74-9A32-5CB572DBA346}" type="sibTrans" cxnId="{1B8A7E95-542F-4901-BA30-CF104597A065}">
      <dgm:prSet/>
      <dgm:spPr/>
      <dgm:t>
        <a:bodyPr/>
        <a:lstStyle/>
        <a:p>
          <a:endParaRPr lang="ru-RU"/>
        </a:p>
      </dgm:t>
    </dgm:pt>
    <dgm:pt modelId="{6B0E619D-BB81-43FB-BB40-BA86F5C15C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всестороннее психолого-педагогическое просвещение родителей</a:t>
          </a:r>
          <a:endParaRPr lang="ru-RU" sz="1600" dirty="0"/>
        </a:p>
      </dgm:t>
    </dgm:pt>
    <dgm:pt modelId="{67325B19-51B3-427C-A99B-C752AE73A51C}" type="parTrans" cxnId="{9DF109DF-3405-4B9B-A90B-26385F560B62}">
      <dgm:prSet/>
      <dgm:spPr/>
      <dgm:t>
        <a:bodyPr/>
        <a:lstStyle/>
        <a:p>
          <a:endParaRPr lang="ru-RU"/>
        </a:p>
      </dgm:t>
    </dgm:pt>
    <dgm:pt modelId="{D0A41055-59E0-44A4-A615-1BA04CE55877}" type="sibTrans" cxnId="{9DF109DF-3405-4B9B-A90B-26385F560B62}">
      <dgm:prSet/>
      <dgm:spPr/>
      <dgm:t>
        <a:bodyPr/>
        <a:lstStyle/>
        <a:p>
          <a:endParaRPr lang="ru-RU"/>
        </a:p>
      </dgm:t>
    </dgm:pt>
    <dgm:pt modelId="{FDBFCA6A-ACAA-48DE-8C03-5371AC8F8F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900" dirty="0" smtClean="0"/>
            <a:t> </a:t>
          </a:r>
          <a:r>
            <a:rPr lang="ru-RU" sz="1400" dirty="0" smtClean="0"/>
            <a:t>оказание психологической помощи в осознании собственных семейных и социальных ресурсов, способствующих преодолению проблем при поступлении ребенка в школу</a:t>
          </a:r>
          <a:endParaRPr lang="ru-RU" sz="1400" dirty="0"/>
        </a:p>
      </dgm:t>
    </dgm:pt>
    <dgm:pt modelId="{A3339DBE-2585-4C77-9E17-45DDBB3D7055}" type="parTrans" cxnId="{6DE2FC14-B640-403D-A33A-ADDDB916E97A}">
      <dgm:prSet/>
      <dgm:spPr/>
      <dgm:t>
        <a:bodyPr/>
        <a:lstStyle/>
        <a:p>
          <a:endParaRPr lang="ru-RU"/>
        </a:p>
      </dgm:t>
    </dgm:pt>
    <dgm:pt modelId="{41506100-EBFD-498F-ACA4-B0BC1C6EE411}" type="sibTrans" cxnId="{6DE2FC14-B640-403D-A33A-ADDDB916E97A}">
      <dgm:prSet/>
      <dgm:spPr/>
      <dgm:t>
        <a:bodyPr/>
        <a:lstStyle/>
        <a:p>
          <a:endParaRPr lang="ru-RU"/>
        </a:p>
      </dgm:t>
    </dgm:pt>
    <dgm:pt modelId="{1FED947A-064C-4E42-AABE-D9AC058363A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формирование в семьях позитивного отношения к активной общественной и социальной деятельности детей</a:t>
          </a:r>
          <a:endParaRPr lang="ru-RU" dirty="0"/>
        </a:p>
      </dgm:t>
    </dgm:pt>
    <dgm:pt modelId="{FA533D8B-CE49-4A53-B2A2-23179363D976}" type="parTrans" cxnId="{DBD3DA22-7384-4838-AF14-EF7EFB1294BC}">
      <dgm:prSet/>
      <dgm:spPr/>
      <dgm:t>
        <a:bodyPr/>
        <a:lstStyle/>
        <a:p>
          <a:endParaRPr lang="ru-RU"/>
        </a:p>
      </dgm:t>
    </dgm:pt>
    <dgm:pt modelId="{F1C4CA93-BABD-4AB9-A2FD-1BC280F69598}" type="sibTrans" cxnId="{DBD3DA22-7384-4838-AF14-EF7EFB1294BC}">
      <dgm:prSet/>
      <dgm:spPr/>
      <dgm:t>
        <a:bodyPr/>
        <a:lstStyle/>
        <a:p>
          <a:endParaRPr lang="ru-RU"/>
        </a:p>
      </dgm:t>
    </dgm:pt>
    <dgm:pt modelId="{0E5F6ED9-DD24-4746-96AE-9953876021F6}" type="pres">
      <dgm:prSet presAssocID="{CE1A6E51-12FC-4D76-863C-05FBEECFD3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ED7C7-11BB-40F7-82FB-5E51615CB810}" type="pres">
      <dgm:prSet presAssocID="{964ADB00-9A21-4E32-A21E-42ECFF845ED6}" presName="linNode" presStyleCnt="0"/>
      <dgm:spPr/>
    </dgm:pt>
    <dgm:pt modelId="{4BBC210D-B771-4E8E-8156-68DFF83F109B}" type="pres">
      <dgm:prSet presAssocID="{964ADB00-9A21-4E32-A21E-42ECFF845ED6}" presName="parentText" presStyleLbl="node1" presStyleIdx="0" presStyleCnt="6" custScaleX="277778" custLinFactNeighborX="-2528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AF484-64DF-484A-9C8F-451B689CA89A}" type="pres">
      <dgm:prSet presAssocID="{6172015F-A259-423B-BEFC-F7229F323C98}" presName="sp" presStyleCnt="0"/>
      <dgm:spPr/>
    </dgm:pt>
    <dgm:pt modelId="{2DA08055-599B-465A-AE49-88B929B28817}" type="pres">
      <dgm:prSet presAssocID="{24C42AE4-ABAB-4749-A5DD-972112CBA291}" presName="linNode" presStyleCnt="0"/>
      <dgm:spPr/>
    </dgm:pt>
    <dgm:pt modelId="{A7A6786B-3B2A-4A96-919D-E20AF182F5E6}" type="pres">
      <dgm:prSet presAssocID="{24C42AE4-ABAB-4749-A5DD-972112CBA291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34563-AF77-4FC4-B75B-E9B544D1BDAF}" type="pres">
      <dgm:prSet presAssocID="{9589D42B-A61D-4EDF-BFA0-2DD4F321E335}" presName="sp" presStyleCnt="0"/>
      <dgm:spPr/>
    </dgm:pt>
    <dgm:pt modelId="{2C772343-9052-4862-BE93-B54B75D0628B}" type="pres">
      <dgm:prSet presAssocID="{3EFC984A-954E-4D67-947C-0C1B75AAF54C}" presName="linNode" presStyleCnt="0"/>
      <dgm:spPr/>
    </dgm:pt>
    <dgm:pt modelId="{1EB62F6E-5612-4400-8825-6DFC6A0BDD71}" type="pres">
      <dgm:prSet presAssocID="{3EFC984A-954E-4D67-947C-0C1B75AAF54C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F53EE-05B3-4B53-A216-C67DB4D98652}" type="pres">
      <dgm:prSet presAssocID="{A03E0F99-5ADF-4C74-9A32-5CB572DBA346}" presName="sp" presStyleCnt="0"/>
      <dgm:spPr/>
    </dgm:pt>
    <dgm:pt modelId="{257371A9-C234-41F5-A121-1935CF79E99D}" type="pres">
      <dgm:prSet presAssocID="{6B0E619D-BB81-43FB-BB40-BA86F5C15CEE}" presName="linNode" presStyleCnt="0"/>
      <dgm:spPr/>
    </dgm:pt>
    <dgm:pt modelId="{F83102A3-B021-4F3A-B68A-81C69A9315FA}" type="pres">
      <dgm:prSet presAssocID="{6B0E619D-BB81-43FB-BB40-BA86F5C15CEE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40DB2-1FB2-42DD-9521-5A01A8CDB0CF}" type="pres">
      <dgm:prSet presAssocID="{D0A41055-59E0-44A4-A615-1BA04CE55877}" presName="sp" presStyleCnt="0"/>
      <dgm:spPr/>
    </dgm:pt>
    <dgm:pt modelId="{BF83B8B8-DA87-4C1E-881B-5457E8BF8F6A}" type="pres">
      <dgm:prSet presAssocID="{FDBFCA6A-ACAA-48DE-8C03-5371AC8F8FDC}" presName="linNode" presStyleCnt="0"/>
      <dgm:spPr/>
    </dgm:pt>
    <dgm:pt modelId="{9D741370-F198-43A9-8647-562C3BC71857}" type="pres">
      <dgm:prSet presAssocID="{FDBFCA6A-ACAA-48DE-8C03-5371AC8F8FDC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3888-3183-4EB5-AE3C-90220883F0EE}" type="pres">
      <dgm:prSet presAssocID="{41506100-EBFD-498F-ACA4-B0BC1C6EE411}" presName="sp" presStyleCnt="0"/>
      <dgm:spPr/>
    </dgm:pt>
    <dgm:pt modelId="{85DD3893-3197-4566-BB0C-5F83D88465B6}" type="pres">
      <dgm:prSet presAssocID="{1FED947A-064C-4E42-AABE-D9AC058363A6}" presName="linNode" presStyleCnt="0"/>
      <dgm:spPr/>
    </dgm:pt>
    <dgm:pt modelId="{51AC5B44-F560-44FC-A4BB-0602FABCDB79}" type="pres">
      <dgm:prSet presAssocID="{1FED947A-064C-4E42-AABE-D9AC058363A6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ED933-29EF-4AEF-AC96-3ACAE1854E31}" type="presOf" srcId="{1FED947A-064C-4E42-AABE-D9AC058363A6}" destId="{51AC5B44-F560-44FC-A4BB-0602FABCDB79}" srcOrd="0" destOrd="0" presId="urn:microsoft.com/office/officeart/2005/8/layout/vList5"/>
    <dgm:cxn modelId="{476C0368-C69B-47AD-BB9D-93FE6F93116B}" type="presOf" srcId="{24C42AE4-ABAB-4749-A5DD-972112CBA291}" destId="{A7A6786B-3B2A-4A96-919D-E20AF182F5E6}" srcOrd="0" destOrd="0" presId="urn:microsoft.com/office/officeart/2005/8/layout/vList5"/>
    <dgm:cxn modelId="{7DAFE653-C9D2-436F-9A26-3EA7A6E66AE5}" srcId="{CE1A6E51-12FC-4D76-863C-05FBEECFD336}" destId="{964ADB00-9A21-4E32-A21E-42ECFF845ED6}" srcOrd="0" destOrd="0" parTransId="{1A22D896-1B3E-44E4-9E59-82F3C6C88F3C}" sibTransId="{6172015F-A259-423B-BEFC-F7229F323C98}"/>
    <dgm:cxn modelId="{9EFB2938-18FF-4ECA-9AFC-CC0C9A24EA80}" type="presOf" srcId="{CE1A6E51-12FC-4D76-863C-05FBEECFD336}" destId="{0E5F6ED9-DD24-4746-96AE-9953876021F6}" srcOrd="0" destOrd="0" presId="urn:microsoft.com/office/officeart/2005/8/layout/vList5"/>
    <dgm:cxn modelId="{086B1148-195D-4E1C-8ABE-5B9BD9C9FBD8}" type="presOf" srcId="{FDBFCA6A-ACAA-48DE-8C03-5371AC8F8FDC}" destId="{9D741370-F198-43A9-8647-562C3BC71857}" srcOrd="0" destOrd="0" presId="urn:microsoft.com/office/officeart/2005/8/layout/vList5"/>
    <dgm:cxn modelId="{1B8A7E95-542F-4901-BA30-CF104597A065}" srcId="{CE1A6E51-12FC-4D76-863C-05FBEECFD336}" destId="{3EFC984A-954E-4D67-947C-0C1B75AAF54C}" srcOrd="2" destOrd="0" parTransId="{AFC1A938-963A-463B-8087-46B92D0F8568}" sibTransId="{A03E0F99-5ADF-4C74-9A32-5CB572DBA346}"/>
    <dgm:cxn modelId="{6DE2FC14-B640-403D-A33A-ADDDB916E97A}" srcId="{CE1A6E51-12FC-4D76-863C-05FBEECFD336}" destId="{FDBFCA6A-ACAA-48DE-8C03-5371AC8F8FDC}" srcOrd="4" destOrd="0" parTransId="{A3339DBE-2585-4C77-9E17-45DDBB3D7055}" sibTransId="{41506100-EBFD-498F-ACA4-B0BC1C6EE411}"/>
    <dgm:cxn modelId="{384152F6-E696-4AF1-A53F-EF3482035BDE}" type="presOf" srcId="{6B0E619D-BB81-43FB-BB40-BA86F5C15CEE}" destId="{F83102A3-B021-4F3A-B68A-81C69A9315FA}" srcOrd="0" destOrd="0" presId="urn:microsoft.com/office/officeart/2005/8/layout/vList5"/>
    <dgm:cxn modelId="{DBD3DA22-7384-4838-AF14-EF7EFB1294BC}" srcId="{CE1A6E51-12FC-4D76-863C-05FBEECFD336}" destId="{1FED947A-064C-4E42-AABE-D9AC058363A6}" srcOrd="5" destOrd="0" parTransId="{FA533D8B-CE49-4A53-B2A2-23179363D976}" sibTransId="{F1C4CA93-BABD-4AB9-A2FD-1BC280F69598}"/>
    <dgm:cxn modelId="{EFDC73AE-6787-4B8B-B48C-AC177E4F2745}" type="presOf" srcId="{964ADB00-9A21-4E32-A21E-42ECFF845ED6}" destId="{4BBC210D-B771-4E8E-8156-68DFF83F109B}" srcOrd="0" destOrd="0" presId="urn:microsoft.com/office/officeart/2005/8/layout/vList5"/>
    <dgm:cxn modelId="{9ED39160-8FE1-45C2-AADF-155E736C0317}" srcId="{CE1A6E51-12FC-4D76-863C-05FBEECFD336}" destId="{24C42AE4-ABAB-4749-A5DD-972112CBA291}" srcOrd="1" destOrd="0" parTransId="{8376056E-4690-4FEF-9D76-FB833BAA5697}" sibTransId="{9589D42B-A61D-4EDF-BFA0-2DD4F321E335}"/>
    <dgm:cxn modelId="{0F4F4DA2-7120-4739-B937-BB010ED04AF9}" type="presOf" srcId="{3EFC984A-954E-4D67-947C-0C1B75AAF54C}" destId="{1EB62F6E-5612-4400-8825-6DFC6A0BDD71}" srcOrd="0" destOrd="0" presId="urn:microsoft.com/office/officeart/2005/8/layout/vList5"/>
    <dgm:cxn modelId="{9DF109DF-3405-4B9B-A90B-26385F560B62}" srcId="{CE1A6E51-12FC-4D76-863C-05FBEECFD336}" destId="{6B0E619D-BB81-43FB-BB40-BA86F5C15CEE}" srcOrd="3" destOrd="0" parTransId="{67325B19-51B3-427C-A99B-C752AE73A51C}" sibTransId="{D0A41055-59E0-44A4-A615-1BA04CE55877}"/>
    <dgm:cxn modelId="{DB1BC58D-7475-4367-9401-E8602FC26D12}" type="presParOf" srcId="{0E5F6ED9-DD24-4746-96AE-9953876021F6}" destId="{AA3ED7C7-11BB-40F7-82FB-5E51615CB810}" srcOrd="0" destOrd="0" presId="urn:microsoft.com/office/officeart/2005/8/layout/vList5"/>
    <dgm:cxn modelId="{0BD02466-89D7-4F07-BA85-C8650EDB1DC0}" type="presParOf" srcId="{AA3ED7C7-11BB-40F7-82FB-5E51615CB810}" destId="{4BBC210D-B771-4E8E-8156-68DFF83F109B}" srcOrd="0" destOrd="0" presId="urn:microsoft.com/office/officeart/2005/8/layout/vList5"/>
    <dgm:cxn modelId="{7EA64DFC-7FDC-4648-991D-DF8A92D704F6}" type="presParOf" srcId="{0E5F6ED9-DD24-4746-96AE-9953876021F6}" destId="{48AAF484-64DF-484A-9C8F-451B689CA89A}" srcOrd="1" destOrd="0" presId="urn:microsoft.com/office/officeart/2005/8/layout/vList5"/>
    <dgm:cxn modelId="{0D1BD577-7565-439D-B20F-40C65DDC2440}" type="presParOf" srcId="{0E5F6ED9-DD24-4746-96AE-9953876021F6}" destId="{2DA08055-599B-465A-AE49-88B929B28817}" srcOrd="2" destOrd="0" presId="urn:microsoft.com/office/officeart/2005/8/layout/vList5"/>
    <dgm:cxn modelId="{7250B3FA-C0C1-4F8C-8324-F0BAA64EC06A}" type="presParOf" srcId="{2DA08055-599B-465A-AE49-88B929B28817}" destId="{A7A6786B-3B2A-4A96-919D-E20AF182F5E6}" srcOrd="0" destOrd="0" presId="urn:microsoft.com/office/officeart/2005/8/layout/vList5"/>
    <dgm:cxn modelId="{2E232D67-D0D0-4E98-83B0-F3F3BE957D29}" type="presParOf" srcId="{0E5F6ED9-DD24-4746-96AE-9953876021F6}" destId="{42734563-AF77-4FC4-B75B-E9B544D1BDAF}" srcOrd="3" destOrd="0" presId="urn:microsoft.com/office/officeart/2005/8/layout/vList5"/>
    <dgm:cxn modelId="{026D4DBF-21F2-4597-AE50-F899D379A0AB}" type="presParOf" srcId="{0E5F6ED9-DD24-4746-96AE-9953876021F6}" destId="{2C772343-9052-4862-BE93-B54B75D0628B}" srcOrd="4" destOrd="0" presId="urn:microsoft.com/office/officeart/2005/8/layout/vList5"/>
    <dgm:cxn modelId="{FFA6B5BF-1777-4DAB-A1FC-06948945D954}" type="presParOf" srcId="{2C772343-9052-4862-BE93-B54B75D0628B}" destId="{1EB62F6E-5612-4400-8825-6DFC6A0BDD71}" srcOrd="0" destOrd="0" presId="urn:microsoft.com/office/officeart/2005/8/layout/vList5"/>
    <dgm:cxn modelId="{71C6EF6B-8F55-4D00-AD21-C607BD5496EB}" type="presParOf" srcId="{0E5F6ED9-DD24-4746-96AE-9953876021F6}" destId="{D4EF53EE-05B3-4B53-A216-C67DB4D98652}" srcOrd="5" destOrd="0" presId="urn:microsoft.com/office/officeart/2005/8/layout/vList5"/>
    <dgm:cxn modelId="{EB73C30B-34E9-4DF8-8402-3D88E0F78590}" type="presParOf" srcId="{0E5F6ED9-DD24-4746-96AE-9953876021F6}" destId="{257371A9-C234-41F5-A121-1935CF79E99D}" srcOrd="6" destOrd="0" presId="urn:microsoft.com/office/officeart/2005/8/layout/vList5"/>
    <dgm:cxn modelId="{7FBBB908-B88F-4047-B176-87CF1AE0F26B}" type="presParOf" srcId="{257371A9-C234-41F5-A121-1935CF79E99D}" destId="{F83102A3-B021-4F3A-B68A-81C69A9315FA}" srcOrd="0" destOrd="0" presId="urn:microsoft.com/office/officeart/2005/8/layout/vList5"/>
    <dgm:cxn modelId="{1B9647EF-3F58-42DD-A150-ED0EA7D0247A}" type="presParOf" srcId="{0E5F6ED9-DD24-4746-96AE-9953876021F6}" destId="{98940DB2-1FB2-42DD-9521-5A01A8CDB0CF}" srcOrd="7" destOrd="0" presId="urn:microsoft.com/office/officeart/2005/8/layout/vList5"/>
    <dgm:cxn modelId="{0FA016A5-8EDD-4603-AD95-3164FF226C49}" type="presParOf" srcId="{0E5F6ED9-DD24-4746-96AE-9953876021F6}" destId="{BF83B8B8-DA87-4C1E-881B-5457E8BF8F6A}" srcOrd="8" destOrd="0" presId="urn:microsoft.com/office/officeart/2005/8/layout/vList5"/>
    <dgm:cxn modelId="{E24CECAA-5FAE-49BD-B707-33D2BE41B372}" type="presParOf" srcId="{BF83B8B8-DA87-4C1E-881B-5457E8BF8F6A}" destId="{9D741370-F198-43A9-8647-562C3BC71857}" srcOrd="0" destOrd="0" presId="urn:microsoft.com/office/officeart/2005/8/layout/vList5"/>
    <dgm:cxn modelId="{2F6B2A0D-7796-4529-A13C-005B7587847D}" type="presParOf" srcId="{0E5F6ED9-DD24-4746-96AE-9953876021F6}" destId="{8FC83888-3183-4EB5-AE3C-90220883F0EE}" srcOrd="9" destOrd="0" presId="urn:microsoft.com/office/officeart/2005/8/layout/vList5"/>
    <dgm:cxn modelId="{8B48AC47-72E3-4AE2-A632-948053579678}" type="presParOf" srcId="{0E5F6ED9-DD24-4746-96AE-9953876021F6}" destId="{85DD3893-3197-4566-BB0C-5F83D88465B6}" srcOrd="10" destOrd="0" presId="urn:microsoft.com/office/officeart/2005/8/layout/vList5"/>
    <dgm:cxn modelId="{EEBA9BF6-1620-4BF4-B20A-EA7BAB705A80}" type="presParOf" srcId="{85DD3893-3197-4566-BB0C-5F83D88465B6}" destId="{51AC5B44-F560-44FC-A4BB-0602FABCDB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C05D-74DB-4A86-BFA3-3FCD416B2923}">
      <dsp:nvSpPr>
        <dsp:cNvPr id="0" name=""/>
        <dsp:cNvSpPr/>
      </dsp:nvSpPr>
      <dsp:spPr>
        <a:xfrm>
          <a:off x="7" y="7517"/>
          <a:ext cx="6948256" cy="603701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инициативность и самостоятельность ребенка в разных видах деятельности</a:t>
          </a:r>
          <a:endParaRPr lang="ru-RU" sz="1800" kern="1200" dirty="0"/>
        </a:p>
      </dsp:txBody>
      <dsp:txXfrm>
        <a:off x="29477" y="36987"/>
        <a:ext cx="6889316" cy="544761"/>
      </dsp:txXfrm>
    </dsp:sp>
    <dsp:sp modelId="{B0242A90-A4EE-406B-B38C-6138B7314F52}">
      <dsp:nvSpPr>
        <dsp:cNvPr id="0" name=""/>
        <dsp:cNvSpPr/>
      </dsp:nvSpPr>
      <dsp:spPr>
        <a:xfrm>
          <a:off x="3" y="622900"/>
          <a:ext cx="6941484" cy="34296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любознательность</a:t>
          </a:r>
          <a:endParaRPr lang="ru-RU" sz="1800" kern="1200" dirty="0"/>
        </a:p>
      </dsp:txBody>
      <dsp:txXfrm>
        <a:off x="16745" y="639642"/>
        <a:ext cx="6908000" cy="309483"/>
      </dsp:txXfrm>
    </dsp:sp>
    <dsp:sp modelId="{19829CB2-F48F-4CBF-9DA6-0167605A5769}">
      <dsp:nvSpPr>
        <dsp:cNvPr id="0" name=""/>
        <dsp:cNvSpPr/>
      </dsp:nvSpPr>
      <dsp:spPr>
        <a:xfrm>
          <a:off x="3" y="983016"/>
          <a:ext cx="6941484" cy="49159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способность выбирать себе род занятий, участников совместной деятельности</a:t>
          </a:r>
          <a:endParaRPr lang="ru-RU" sz="1800" kern="1200" dirty="0"/>
        </a:p>
      </dsp:txBody>
      <dsp:txXfrm>
        <a:off x="24001" y="1007014"/>
        <a:ext cx="6893488" cy="443596"/>
      </dsp:txXfrm>
    </dsp:sp>
    <dsp:sp modelId="{2E667FEB-879F-47A8-B41A-8F2CA9E37088}">
      <dsp:nvSpPr>
        <dsp:cNvPr id="0" name=""/>
        <dsp:cNvSpPr/>
      </dsp:nvSpPr>
      <dsp:spPr>
        <a:xfrm>
          <a:off x="3" y="1491757"/>
          <a:ext cx="6941484" cy="853076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уверенность в своих силах, открытость внешнему миру, положительное отношение к себе и к другим, чувство собственного достоинства</a:t>
          </a:r>
          <a:endParaRPr lang="ru-RU" sz="1800" kern="1200" dirty="0"/>
        </a:p>
      </dsp:txBody>
      <dsp:txXfrm>
        <a:off x="41647" y="1533401"/>
        <a:ext cx="6858196" cy="769788"/>
      </dsp:txXfrm>
    </dsp:sp>
    <dsp:sp modelId="{633F6715-02CA-4BC4-9647-D1E96EF87FFF}">
      <dsp:nvSpPr>
        <dsp:cNvPr id="0" name=""/>
        <dsp:cNvSpPr/>
      </dsp:nvSpPr>
      <dsp:spPr>
        <a:xfrm>
          <a:off x="3" y="2361982"/>
          <a:ext cx="6941484" cy="34296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развитое воображение, способность к фантазии, творчеству</a:t>
          </a:r>
          <a:endParaRPr lang="ru-RU" sz="1800" kern="1200" dirty="0"/>
        </a:p>
      </dsp:txBody>
      <dsp:txXfrm>
        <a:off x="16745" y="2378724"/>
        <a:ext cx="6908000" cy="309483"/>
      </dsp:txXfrm>
    </dsp:sp>
    <dsp:sp modelId="{FEABE75E-BC47-459D-92AD-38DF8886EA1E}">
      <dsp:nvSpPr>
        <dsp:cNvPr id="0" name=""/>
        <dsp:cNvSpPr/>
      </dsp:nvSpPr>
      <dsp:spPr>
        <a:xfrm>
          <a:off x="0" y="2756587"/>
          <a:ext cx="6941484" cy="34296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умение подчиняться разным правилам и социальным нормам</a:t>
          </a:r>
          <a:endParaRPr lang="ru-RU" sz="1800" kern="1200" dirty="0"/>
        </a:p>
      </dsp:txBody>
      <dsp:txXfrm>
        <a:off x="16742" y="2773329"/>
        <a:ext cx="6908000" cy="309483"/>
      </dsp:txXfrm>
    </dsp:sp>
    <dsp:sp modelId="{020233AC-27D8-423E-9AE8-B7364565155D}">
      <dsp:nvSpPr>
        <dsp:cNvPr id="0" name=""/>
        <dsp:cNvSpPr/>
      </dsp:nvSpPr>
      <dsp:spPr>
        <a:xfrm>
          <a:off x="3" y="3082214"/>
          <a:ext cx="6941484" cy="73655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способность контролировать свои движения (уровень развития крупной и мелкой моторики)</a:t>
          </a:r>
          <a:endParaRPr lang="ru-RU" sz="1800" kern="1200" dirty="0"/>
        </a:p>
      </dsp:txBody>
      <dsp:txXfrm>
        <a:off x="35959" y="3118170"/>
        <a:ext cx="6869572" cy="664645"/>
      </dsp:txXfrm>
    </dsp:sp>
    <dsp:sp modelId="{3F2E0371-991A-4DE0-B227-2FB61ACCE9D1}">
      <dsp:nvSpPr>
        <dsp:cNvPr id="0" name=""/>
        <dsp:cNvSpPr/>
      </dsp:nvSpPr>
      <dsp:spPr>
        <a:xfrm>
          <a:off x="3" y="3835920"/>
          <a:ext cx="6941484" cy="34296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способность к волевым усилиям в разных видах деятельности</a:t>
          </a:r>
          <a:endParaRPr lang="ru-RU" sz="1800" kern="1200" dirty="0"/>
        </a:p>
      </dsp:txBody>
      <dsp:txXfrm>
        <a:off x="16745" y="3852662"/>
        <a:ext cx="6908000" cy="309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CD8F-ED46-4D24-B769-09BCA227AC9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358-AD86-4580-BFFF-3F73C1627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2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B358-AD86-4580-BFFF-3F73C16272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B358-AD86-4580-BFFF-3F73C16272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3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B358-AD86-4580-BFFF-3F73C16272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2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9.poteenko.larisa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et-sad-9.ucoz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9749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b="1" i="1" dirty="0" smtClean="0"/>
          </a:p>
          <a:p>
            <a:pPr lvl="0" algn="ctr">
              <a:spcBef>
                <a:spcPct val="0"/>
              </a:spcBef>
              <a:defRPr/>
            </a:pPr>
            <a:endParaRPr lang="ru-RU" sz="2000" b="1" i="1" dirty="0" smtClean="0"/>
          </a:p>
          <a:p>
            <a:pPr lvl="0" algn="ctr">
              <a:spcBef>
                <a:spcPct val="0"/>
              </a:spcBef>
              <a:defRPr/>
            </a:pPr>
            <a:endParaRPr lang="ru-RU" sz="2000" b="1" i="1" dirty="0"/>
          </a:p>
          <a:p>
            <a:pPr algn="ctr">
              <a:spcBef>
                <a:spcPct val="0"/>
              </a:spcBef>
              <a:defRPr/>
            </a:pPr>
            <a:r>
              <a:rPr lang="ru-RU" sz="2000" b="1" i="1" dirty="0" smtClean="0"/>
              <a:t>Презентация опыта работы по теме: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7E0000"/>
                </a:solidFill>
              </a:rPr>
              <a:t>"</a:t>
            </a:r>
            <a:r>
              <a:rPr lang="ru-RU" sz="2400" b="1" i="1" dirty="0">
                <a:solidFill>
                  <a:srgbClr val="7E0000"/>
                </a:solidFill>
              </a:rPr>
              <a:t>Соответствие работы дошкольной образовательной организации новым планируемым результатам, определенным ФГОС дошкольного </a:t>
            </a:r>
            <a:r>
              <a:rPr lang="ru-RU" sz="2400" b="1" i="1" dirty="0" smtClean="0">
                <a:solidFill>
                  <a:srgbClr val="7E0000"/>
                </a:solidFill>
              </a:rPr>
              <a:t>образования</a:t>
            </a:r>
            <a:r>
              <a:rPr lang="ru-RU" sz="2800" b="1" i="1" dirty="0" smtClean="0">
                <a:solidFill>
                  <a:srgbClr val="7E0000"/>
                </a:solidFill>
              </a:rPr>
              <a:t>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7E0000"/>
                </a:solidFill>
              </a:rPr>
              <a:t>(опыт работы МБДОУ д/с №9</a:t>
            </a:r>
            <a:r>
              <a:rPr lang="ru-RU" sz="2000" b="1" i="1" dirty="0" smtClean="0">
                <a:solidFill>
                  <a:srgbClr val="7E0000"/>
                </a:solidFill>
              </a:rPr>
              <a:t>)</a:t>
            </a:r>
            <a:endParaRPr lang="ru-RU" b="1" i="1" dirty="0" smtClean="0">
              <a:solidFill>
                <a:srgbClr val="7E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149080"/>
            <a:ext cx="5276130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заместитель заведующего по УВР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МБДОУ с №9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i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Падалка Алёна Витальевна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0648"/>
            <a:ext cx="7416824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04938" algn="l"/>
                <a:tab pos="2139950" algn="l"/>
              </a:tabLst>
            </a:pPr>
            <a:r>
              <a:rPr lang="ru-RU" sz="105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№ 9</a:t>
            </a:r>
            <a:endParaRPr lang="ru-RU" sz="1100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139950" algn="l"/>
              </a:tabLst>
            </a:pPr>
            <a:r>
              <a:rPr lang="ru-RU" sz="105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«СИНЯЯ ПТИЦА» КОМБИНИРОВАННОГО ВИДА</a:t>
            </a:r>
            <a:endParaRPr lang="ru-RU" sz="1100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139950" algn="l"/>
              </a:tabLst>
            </a:pPr>
            <a:r>
              <a:rPr lang="ru-RU" sz="105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143982, Московская обл., г. о. Железнодорожный ул. Чаплыгина, д. 4                      тел. (495) 527-54 -32</a:t>
            </a:r>
            <a:endParaRPr lang="ru-RU" sz="11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139950" algn="l"/>
              </a:tabLst>
            </a:pPr>
            <a:r>
              <a:rPr lang="en-US" sz="1050" b="1" dirty="0" smtClean="0"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1050" b="1" dirty="0" smtClean="0"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050" b="1" dirty="0" smtClean="0"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1050" b="1" dirty="0" smtClean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050" b="1" dirty="0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ds</a:t>
            </a:r>
            <a:r>
              <a:rPr lang="ru-RU" sz="1050" b="1" dirty="0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9.</a:t>
            </a:r>
            <a:r>
              <a:rPr lang="en-US" sz="1050" b="1" dirty="0" err="1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poteenko</a:t>
            </a:r>
            <a:r>
              <a:rPr lang="ru-RU" sz="1050" b="1" dirty="0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050" b="1" dirty="0" err="1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larisa</a:t>
            </a:r>
            <a:r>
              <a:rPr lang="ru-RU" sz="1050" b="1" dirty="0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050" b="1" dirty="0" err="1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050" b="1" dirty="0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050" b="1" dirty="0" err="1" smtClean="0">
                <a:solidFill>
                  <a:srgbClr val="3366FF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050" b="1" dirty="0" smtClean="0">
                <a:ea typeface="Times New Roman" pitchFamily="18" charset="0"/>
                <a:cs typeface="Times New Roman" pitchFamily="18" charset="0"/>
              </a:rPr>
              <a:t>  официальный сайт: </a:t>
            </a:r>
            <a:r>
              <a:rPr lang="ru-RU" sz="1050" b="1" dirty="0" smtClean="0">
                <a:solidFill>
                  <a:srgbClr val="0066CC"/>
                </a:solidFill>
                <a:ea typeface="Times New Roman" pitchFamily="18" charset="0"/>
                <a:cs typeface="Times New Roman" pitchFamily="18" charset="0"/>
                <a:hlinkClick r:id="rId4"/>
              </a:rPr>
              <a:t>http://det-sad-9.ucoz.ru/</a:t>
            </a:r>
            <a:endParaRPr lang="ru-RU" sz="11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51720" y="5877272"/>
            <a:ext cx="470006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Балашиха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Январь</a:t>
            </a:r>
            <a:r>
              <a:rPr kumimoji="0" lang="ru-RU" sz="2000" b="1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2016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400" dirty="0" smtClean="0">
                <a:ea typeface="Times New Roman"/>
              </a:rPr>
              <a:t>.</a:t>
            </a:r>
            <a:endParaRPr lang="ru-RU" sz="1400" dirty="0">
              <a:effectLst/>
            </a:endParaRPr>
          </a:p>
        </p:txBody>
      </p:sp>
      <p:pic>
        <p:nvPicPr>
          <p:cNvPr id="16" name="Picture 3" descr="G:\лена\2015-02-11 09.01.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64696" cy="46985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ДЕТСКИЙ САД\ДОУ\ФОТОГРАФИИ\НОД\НОД Польшина\DSC0874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916832"/>
            <a:ext cx="6264696" cy="468052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" name="Picture 2" descr="D:\ДЕТСКИЙ САД\ДОУ\ФОТОГРАФИИ\экология фото\100_11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849748"/>
            <a:ext cx="6330958" cy="474760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Рисунок 21" descr="D:\ДЕТСКИЙ САД\ДОУ\ФОТОГРАФИИ\Интересные старое здание\ФОТОГРАФИИ\Давзанятие по народному тв- ву 3 гр. о.и\P103007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36704" cy="47525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5" descr="D:\ДЕТСКИЙ САД\ДОУ\ФОТОГРАФИИ\Дети на прогулке\1014-2015\ЛЕТО\20140516_162625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844824"/>
            <a:ext cx="6387782" cy="4813630"/>
          </a:xfrm>
          <a:prstGeom prst="rect">
            <a:avLst/>
          </a:prstGeom>
          <a:ln w="28575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4" name="Рисунок 23" descr="D:\ДЕТСКИЙ САД\ДОУ\ФОТОГРАФИИ\НОД\СЫРОВАТСКАЯ\20151112_092303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844824"/>
            <a:ext cx="6364088" cy="4896544"/>
          </a:xfrm>
          <a:prstGeom prst="rect">
            <a:avLst/>
          </a:prstGeom>
          <a:ln w="28575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Picture 4" descr="D:\ДЕТСКИЙ САД\ДОУ\ФОТОГРАФИИ\НОД\Шамсуновна\20151009_093223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08712" cy="489654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Рисунок 25" descr="D:\ДЕТСКИЙ САД\ДОУ\ФОТОГРАФИИ\Юлин фотик\DSC0705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08712" cy="4824536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9" name="Рисунок 28" descr="D:\ДЕТСКИЙ САД\ДОУ\ФОТОГРАФИИ\ЗДОРОВЬЕ\Здоровые дети- в здоровой семье\20140214_105344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844824"/>
            <a:ext cx="6408712" cy="4824536"/>
          </a:xfrm>
          <a:prstGeom prst="rect">
            <a:avLst/>
          </a:prstGeom>
          <a:ln w="28575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0" name="Пятно 1 29"/>
          <p:cNvSpPr/>
          <p:nvPr/>
        </p:nvSpPr>
        <p:spPr>
          <a:xfrm>
            <a:off x="1754560" y="152636"/>
            <a:ext cx="5760640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ВИДЫ ДЕТСКОЙ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27757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2582652" y="260648"/>
            <a:ext cx="4581636" cy="15121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/>
              </a:rPr>
              <a:t>СПОСОБ ОРГАНИЗАЦИИ ДЕТСКОЙ ОБРАЗОВАТЕЛЬНОЙ ДЕЯТЕЛЬНОСТИ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5364088" y="1844824"/>
            <a:ext cx="3555437" cy="1474474"/>
          </a:xfrm>
          <a:prstGeom prst="hexagon">
            <a:avLst>
              <a:gd name="adj" fmla="val 28359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СОВМЕСТНАЯ ДЕЯТЕЛЬНОСТЬ ВЗРОСЛОГО И РЕБЁНКА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221730" y="2045381"/>
            <a:ext cx="86409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355976" y="4005064"/>
            <a:ext cx="3312368" cy="1484379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</a:rPr>
              <a:t>организованная </a:t>
            </a:r>
            <a:r>
              <a:rPr lang="ru-RU" b="1" dirty="0">
                <a:solidFill>
                  <a:srgbClr val="000000"/>
                </a:solidFill>
                <a:ea typeface="Calibri"/>
              </a:rPr>
              <a:t> </a:t>
            </a:r>
            <a:endParaRPr lang="ru-RU" b="1" dirty="0" smtClean="0">
              <a:solidFill>
                <a:srgbClr val="000000"/>
              </a:solidFill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</a:rPr>
              <a:t>образовательная деятельность</a:t>
            </a:r>
            <a:endParaRPr lang="ru-RU" b="1" dirty="0">
              <a:ea typeface="Times New Roman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084168" y="3140968"/>
            <a:ext cx="3059833" cy="139996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ea typeface="Calibri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ea typeface="Calibri"/>
              </a:rPr>
              <a:t>самостоятельная </a:t>
            </a:r>
            <a:r>
              <a:rPr lang="ru-RU" b="1" dirty="0">
                <a:solidFill>
                  <a:srgbClr val="000000"/>
                </a:solidFill>
                <a:ea typeface="Calibri"/>
              </a:rPr>
              <a:t>деятельность детей.</a:t>
            </a:r>
            <a:endParaRPr lang="ru-RU" b="1" dirty="0">
              <a:ea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1059201" y="1922714"/>
            <a:ext cx="3046902" cy="1111932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РУКОВОДСТВО ВЗРОСЛОГО</a:t>
            </a:r>
            <a:endParaRPr lang="ru-RU" sz="2800" dirty="0"/>
          </a:p>
        </p:txBody>
      </p:sp>
      <p:pic>
        <p:nvPicPr>
          <p:cNvPr id="12" name="Рисунок 11" descr="D:\ДЕТСКИЙ САД\ДОУ\ФОТОГРАФИИ\НОД\Кичигина\DSC0204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"/>
          <a:stretch/>
        </p:blipFill>
        <p:spPr bwMode="auto">
          <a:xfrm rot="16200000">
            <a:off x="-180527" y="2276872"/>
            <a:ext cx="4752528" cy="3888433"/>
          </a:xfrm>
          <a:prstGeom prst="rect">
            <a:avLst/>
          </a:prstGeom>
          <a:ln w="19050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Облако 14"/>
          <p:cNvSpPr/>
          <p:nvPr/>
        </p:nvSpPr>
        <p:spPr>
          <a:xfrm>
            <a:off x="3275856" y="2924944"/>
            <a:ext cx="3168352" cy="1471972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образовательная деятельность в режимных моментах</a:t>
            </a:r>
            <a:endParaRPr lang="ru-RU" b="1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55976" y="5013176"/>
            <a:ext cx="4536504" cy="1584176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каждый ребенок должен получить одинаковые стартовые возможности для обучения в школе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689021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82089721"/>
              </p:ext>
            </p:extLst>
          </p:nvPr>
        </p:nvGraphicFramePr>
        <p:xfrm>
          <a:off x="539552" y="332656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043608" y="2852936"/>
            <a:ext cx="7200800" cy="158417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a typeface="Calibri"/>
                <a:cs typeface="Times New Roman"/>
              </a:rPr>
              <a:t>ИНДИВИДУАЛЬНЫЙ ПОДХОД К РЕБЕНКУ ЧЕРЕЗ</a:t>
            </a:r>
          </a:p>
          <a:p>
            <a:pPr algn="ctr"/>
            <a:r>
              <a:rPr lang="ru-RU" sz="4000" b="1" dirty="0" smtClean="0">
                <a:ea typeface="Calibri"/>
                <a:cs typeface="Times New Roman"/>
              </a:rPr>
              <a:t> ИГРУ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827584" y="4149080"/>
            <a:ext cx="2952328" cy="12433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ребёнок учится общаться, взаимодействовать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2987824" y="5085184"/>
            <a:ext cx="3672408" cy="12558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ребёнок «примеряет» на себя разные </a:t>
            </a:r>
            <a:r>
              <a:rPr lang="ru-RU" dirty="0" smtClean="0"/>
              <a:t>роли (сюжетно-ролевая игра)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24128" y="4089579"/>
            <a:ext cx="3204356" cy="13321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развивается его речь, память, внимание, мышление, эмоции, воображение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3559796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907704" y="332656"/>
            <a:ext cx="5832648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Внедрение игры в </a:t>
            </a:r>
            <a:r>
              <a:rPr lang="ru-RU" sz="2400" b="1" dirty="0" err="1" smtClean="0"/>
              <a:t>воспитательно</a:t>
            </a:r>
            <a:r>
              <a:rPr lang="ru-RU" sz="2400" b="1" dirty="0" smtClean="0"/>
              <a:t>-образовательный процесс</a:t>
            </a:r>
            <a:endParaRPr lang="ru-RU" sz="2400" b="1" dirty="0"/>
          </a:p>
        </p:txBody>
      </p:sp>
      <p:pic>
        <p:nvPicPr>
          <p:cNvPr id="8" name="Рисунок 7" descr="D:\ДЕТСКИЙ САД\ДОУ\ФОТОГРАФИИ\Предметно-развивающая среда\ДОУ\20150603_1650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153345" cy="398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ДЕТСКИЙ САД\ДОУ\ФОТОГРАФИИ\Предметно-развивающая среда\уголки\20151028_1230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317906" cy="392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ЕТСКИЙ САД\ДОУ\ФОТОГРАФИИ\Предметно-развивающая среда\уголки\20151109_14084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33489" y="1912579"/>
            <a:ext cx="3897982" cy="531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фото уголки\DSC0906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2622541"/>
            <a:ext cx="5400187" cy="389798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Облако 14"/>
          <p:cNvSpPr/>
          <p:nvPr/>
        </p:nvSpPr>
        <p:spPr>
          <a:xfrm>
            <a:off x="323528" y="1412776"/>
            <a:ext cx="3528392" cy="115127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обогащение и организация предметно-развивающей среды</a:t>
            </a:r>
            <a:endParaRPr lang="ru-RU" sz="1600" b="1" dirty="0"/>
          </a:p>
        </p:txBody>
      </p:sp>
      <p:pic>
        <p:nvPicPr>
          <p:cNvPr id="16" name="Рисунок 15" descr="D:\ДЕТСКИЙ САД\ДОУ\ФОТОГРАФИИ\Предметно-развивающая среда\6 группа\DSC0203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2597161"/>
            <a:ext cx="5400185" cy="4029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D:\ДЕТСКИЙ САД\ДОУ\ФОТОГРАФИИ\Предметно-развивающая среда\уголки\20151028_12303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78" y="2622541"/>
            <a:ext cx="5423335" cy="40037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Облако 20"/>
          <p:cNvSpPr/>
          <p:nvPr/>
        </p:nvSpPr>
        <p:spPr>
          <a:xfrm>
            <a:off x="2627784" y="1412776"/>
            <a:ext cx="3528392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Внедрение игры в разные виды детской деятельности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22" name="Рисунок 21" descr="D:\ДЕТСКИЙ САД\ДОУ\ФОТОГРАФИИ\Интересные старое здание\ФОТОГРАФИИ\Занятие Ромакина Н.В\У доктора 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350" y="1331615"/>
            <a:ext cx="4104456" cy="540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ДЕТСКИЙ САД\ДОУ\ФОТОГРАФИИ\Интересные старое здание\ФОТОГРАФИИ\Занятие Ромакина Н.В\Магазин 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350" y="1331615"/>
            <a:ext cx="4213922" cy="53789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блако 23"/>
          <p:cNvSpPr/>
          <p:nvPr/>
        </p:nvSpPr>
        <p:spPr>
          <a:xfrm>
            <a:off x="5292080" y="1088740"/>
            <a:ext cx="3672408" cy="20773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Повышение уровня компетентности воспитателей и родителей в данном вопросе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5" name="Рисунок 24" descr="D:\ДЕТСКИЙ САД\ДОУ\ФОТОГРАФИИ\ПЕДСОВЕТ\ИТОГИ года\20150526_132348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96753"/>
            <a:ext cx="7200800" cy="5438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611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2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339752" y="2420888"/>
            <a:ext cx="4536504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ПРЕДМЕТНО-РАЗВИВАЮЩАЯ СРЕДА</a:t>
            </a:r>
            <a:endParaRPr lang="ru-RU" sz="2400" b="1" dirty="0"/>
          </a:p>
        </p:txBody>
      </p:sp>
      <p:sp>
        <p:nvSpPr>
          <p:cNvPr id="9" name="Пятно 2 8"/>
          <p:cNvSpPr/>
          <p:nvPr/>
        </p:nvSpPr>
        <p:spPr>
          <a:xfrm>
            <a:off x="5148064" y="1988840"/>
            <a:ext cx="4320480" cy="226341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подбирается </a:t>
            </a: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 учетом интеграции </a:t>
            </a:r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образовательных областей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4860032" y="-243408"/>
            <a:ext cx="3875112" cy="2884342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решать задачи создания зоны ближайшего развития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38612632"/>
              </p:ext>
            </p:extLst>
          </p:nvPr>
        </p:nvGraphicFramePr>
        <p:xfrm>
          <a:off x="467544" y="40770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0906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413144" cy="60216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7897785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0" animBg="1"/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2582124"/>
              </p:ext>
            </p:extLst>
          </p:nvPr>
        </p:nvGraphicFramePr>
        <p:xfrm>
          <a:off x="323528" y="1556792"/>
          <a:ext cx="4176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691680" y="332656"/>
            <a:ext cx="6264696" cy="172819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E0000"/>
                </a:solidFill>
              </a:rPr>
              <a:t>СЕМЬЯ и </a:t>
            </a:r>
            <a:r>
              <a:rPr lang="ru-RU" sz="2800" b="1" dirty="0">
                <a:solidFill>
                  <a:srgbClr val="7E0000"/>
                </a:solidFill>
              </a:rPr>
              <a:t>Д</a:t>
            </a:r>
            <a:r>
              <a:rPr lang="ru-RU" sz="2800" b="1" dirty="0" smtClean="0">
                <a:solidFill>
                  <a:srgbClr val="7E0000"/>
                </a:solidFill>
              </a:rPr>
              <a:t>ОУ</a:t>
            </a:r>
          </a:p>
        </p:txBody>
      </p:sp>
      <p:pic>
        <p:nvPicPr>
          <p:cNvPr id="7" name="Picture 2" descr="D:\ДЕТСКИЙ САД\ДОУ\ФОТОГРАФИИ\День матери 2015\20151127_093022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760854"/>
            <a:ext cx="5036691" cy="34683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7832390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ll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928401"/>
            <a:ext cx="3168352" cy="216024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D:\ДЕТСКИЙ САД\ДОУ\ФОТОГРАФИИ\мой сад\20140514_15272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896" y="930970"/>
            <a:ext cx="3164800" cy="21602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0454896"/>
              </p:ext>
            </p:extLst>
          </p:nvPr>
        </p:nvGraphicFramePr>
        <p:xfrm>
          <a:off x="683568" y="3212976"/>
          <a:ext cx="79208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Двойная стрелка влево/вправо 8"/>
          <p:cNvSpPr/>
          <p:nvPr/>
        </p:nvSpPr>
        <p:spPr>
          <a:xfrm>
            <a:off x="3869922" y="1926672"/>
            <a:ext cx="1548172" cy="3502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04664"/>
            <a:ext cx="5184576" cy="867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Преемственность </a:t>
            </a:r>
          </a:p>
          <a:p>
            <a:pPr lvl="0" algn="ctr"/>
            <a:r>
              <a:rPr lang="ru-RU" sz="2400" b="1" dirty="0" smtClean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МБДОУ д\с №9 </a:t>
            </a:r>
            <a:r>
              <a:rPr lang="ru-RU" sz="2400" b="1" dirty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и </a:t>
            </a:r>
            <a:r>
              <a:rPr lang="ru-RU" sz="2400" b="1" dirty="0" smtClean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МБОУ СОШ №8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238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555776" y="404664"/>
            <a:ext cx="4536504" cy="115212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E0000"/>
                </a:solidFill>
                <a:latin typeface="Helvetica"/>
              </a:rPr>
              <a:t>Формы осуществления </a:t>
            </a:r>
            <a:r>
              <a:rPr lang="ru-RU" sz="2000" b="1" dirty="0" smtClean="0">
                <a:solidFill>
                  <a:srgbClr val="7E0000"/>
                </a:solidFill>
                <a:latin typeface="Helvetica"/>
              </a:rPr>
              <a:t>преемственности МБДОУ д/с №9 и МБОУ СОШ №8</a:t>
            </a:r>
            <a:endParaRPr lang="ru-RU" sz="2000" dirty="0">
              <a:solidFill>
                <a:srgbClr val="7E000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323528" y="1124744"/>
            <a:ext cx="2923220" cy="136815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детьми</a:t>
            </a:r>
            <a:endParaRPr lang="ru-RU" b="1" dirty="0"/>
          </a:p>
        </p:txBody>
      </p:sp>
      <p:sp>
        <p:nvSpPr>
          <p:cNvPr id="4" name="Облако 3"/>
          <p:cNvSpPr/>
          <p:nvPr/>
        </p:nvSpPr>
        <p:spPr>
          <a:xfrm>
            <a:off x="3109747" y="1412776"/>
            <a:ext cx="2923220" cy="136815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Взаимодействие с педагогами</a:t>
            </a:r>
            <a:endParaRPr lang="ru-RU" b="1" dirty="0"/>
          </a:p>
        </p:txBody>
      </p:sp>
      <p:sp>
        <p:nvSpPr>
          <p:cNvPr id="5" name="Облако 4"/>
          <p:cNvSpPr/>
          <p:nvPr/>
        </p:nvSpPr>
        <p:spPr>
          <a:xfrm>
            <a:off x="6025260" y="997631"/>
            <a:ext cx="2923220" cy="13681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Сотрудничество с родителями</a:t>
            </a:r>
            <a:endParaRPr lang="ru-RU" b="1" dirty="0"/>
          </a:p>
        </p:txBody>
      </p:sp>
      <p:pic>
        <p:nvPicPr>
          <p:cNvPr id="6" name="Рисунок 5" descr="D:\ДЕТСКИЙ САД\ДОУ\ФОТОГРАФИИ\ПРАЗДНИК КНИГИ — копия\20150526_16193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5138" y="2780928"/>
            <a:ext cx="5701731" cy="374441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 descr="C:\Users\Вадим\Desktop\Алёна\аттестация\Алена\P113096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544616" cy="3888432"/>
          </a:xfrm>
          <a:prstGeom prst="rect">
            <a:avLst/>
          </a:prstGeom>
          <a:noFill/>
        </p:spPr>
      </p:pic>
      <p:pic>
        <p:nvPicPr>
          <p:cNvPr id="12" name="Рисунок 11" descr="D:\ДЕТСКИЙ САД\ДОУ\ФОТОГРАФИИ\МНЕМОТАБЛИЦЫ\20151119_12485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780928"/>
            <a:ext cx="5688632" cy="374441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23851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лево 7"/>
          <p:cNvSpPr/>
          <p:nvPr/>
        </p:nvSpPr>
        <p:spPr>
          <a:xfrm>
            <a:off x="3995936" y="4811283"/>
            <a:ext cx="4400702" cy="1584176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ИКТ,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проектная деятельность, игровые,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проблемно -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обучающие ситуации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рамках интеграции образовательных областей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1720" y="384785"/>
            <a:ext cx="5688632" cy="15219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Особенность </a:t>
            </a:r>
            <a:r>
              <a:rPr lang="ru-RU" sz="2400" b="1" dirty="0">
                <a:solidFill>
                  <a:schemeClr val="tx1"/>
                </a:solidFill>
                <a:ea typeface="Calibri"/>
                <a:cs typeface="Times New Roman"/>
              </a:rPr>
              <a:t>организации образовательной деятельности в МБДОУ д/с №9 на современном этапе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75656" y="1988840"/>
            <a:ext cx="2664296" cy="7920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Учебная деятельность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341173" y="2949285"/>
            <a:ext cx="2933261" cy="143177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E0000"/>
                </a:solidFill>
              </a:rPr>
              <a:t>Повышение статуса </a:t>
            </a:r>
            <a:r>
              <a:rPr lang="ru-RU" dirty="0" smtClean="0">
                <a:solidFill>
                  <a:srgbClr val="7E0000"/>
                </a:solidFill>
                <a:ea typeface="Calibri"/>
                <a:cs typeface="Times New Roman"/>
              </a:rPr>
              <a:t>игры</a:t>
            </a:r>
            <a:r>
              <a:rPr lang="ru-RU" dirty="0">
                <a:solidFill>
                  <a:srgbClr val="7E0000"/>
                </a:solidFill>
                <a:ea typeface="Calibri"/>
                <a:cs typeface="Times New Roman"/>
              </a:rPr>
              <a:t>, как основного вида деятельности детей дошкольного возраста</a:t>
            </a:r>
            <a:endParaRPr lang="ru-RU" dirty="0">
              <a:solidFill>
                <a:srgbClr val="7E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46042" y="4797152"/>
            <a:ext cx="3033870" cy="144016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включение в процесс эффективных форм работы с детьми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580112" y="1975878"/>
            <a:ext cx="2744518" cy="102107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отрудничество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с родителями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педагогами дошкольного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возраста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580112" y="3284984"/>
            <a:ext cx="2816526" cy="1145829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преемственность с МБОУ СОШ 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31859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1" animBg="1"/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814" y="257042"/>
            <a:ext cx="4230216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Дети — это взгляды глазок боязливых,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Ножек шаловливых по паркету стук,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Дети — это солнце в пасмурных мотивах,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Целый мир гипотез радостных наук.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Вечный беспорядок в золоте колечек,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Ласковых словечек шепот в полусне,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Мирные картинки птичек и овечек,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Что в уютной детской дремлют на стене.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Дети — это вечер, вечер на диване,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Сквозь окно, в тумане, блестки фонарей,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Мерный голос сказки о царе </a:t>
            </a:r>
            <a:r>
              <a:rPr lang="ru-RU" sz="2000" dirty="0" err="1">
                <a:solidFill>
                  <a:srgbClr val="000000"/>
                </a:solidFill>
              </a:rPr>
              <a:t>Салтане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О русалках-сестрах сказочных морей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rgbClr val="7E0000"/>
                </a:solidFill>
                <a:effectLst/>
              </a:rPr>
              <a:t> Марина Цветаева</a:t>
            </a:r>
            <a:endParaRPr lang="ru-RU" sz="2000" b="1" i="1" dirty="0">
              <a:solidFill>
                <a:srgbClr val="7E0000"/>
              </a:solidFill>
              <a:effectLst/>
            </a:endParaRPr>
          </a:p>
        </p:txBody>
      </p:sp>
      <p:pic>
        <p:nvPicPr>
          <p:cNvPr id="3" name="Рисунок 2" descr="http://img.mylot.com/218268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5124" y="2363596"/>
            <a:ext cx="2197740" cy="1929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nevsepic.com.ua/uploads/posts/2011-10/1318274591_littlegirlupload_cux26j2qi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59124" cy="21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mg-fotki.yandex.ru/get/9652/166857984.be/0_eb175_f33e4b04_ori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19" y="2492896"/>
            <a:ext cx="2267562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st.stranamam.ru/data/cache/2010may/30/45/339465_63459nothumb500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"/>
          <a:stretch/>
        </p:blipFill>
        <p:spPr bwMode="auto">
          <a:xfrm>
            <a:off x="6685124" y="257042"/>
            <a:ext cx="2197740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4.bp.blogspot.com/-w4F1MjrmZIU/UDQrb0we9KI/AAAAAAAArj0/WvjgPQk-nrQ/s1600/E1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124" y="4423590"/>
            <a:ext cx="2287711" cy="183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jwartsale.com/images/VLADIMIR%20VOLEGOV/waiting-for-mummy-painting_430_8393_328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576" y="4589574"/>
            <a:ext cx="2224605" cy="1735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86916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И воспитание, и образование нераздельны. Нельзя воспитывать</a:t>
            </a:r>
            <a:r>
              <a:rPr lang="ru-RU" b="1" i="1" dirty="0" smtClean="0"/>
              <a:t>, </a:t>
            </a:r>
            <a:r>
              <a:rPr lang="ru-RU" sz="2000" b="1" i="1" dirty="0" smtClean="0"/>
              <a:t>не передавая знания, всякое же знание действует  </a:t>
            </a:r>
            <a:r>
              <a:rPr lang="ru-RU" sz="2000" b="1" i="1" dirty="0" err="1" smtClean="0"/>
              <a:t>воспитательно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Л.Н. Толстой</a:t>
            </a:r>
            <a:endParaRPr lang="ru-RU" sz="2000" b="1" i="1" dirty="0"/>
          </a:p>
        </p:txBody>
      </p:sp>
      <p:pic>
        <p:nvPicPr>
          <p:cNvPr id="20482" name="Picture 2" descr="http://uznamania.ru/uploads/photoset/_tmp/0u10a39583-1da589f3-2bc66520.jpg-682x682-p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4296197" cy="3850206"/>
          </a:xfrm>
          <a:prstGeom prst="rect">
            <a:avLst/>
          </a:prstGeom>
          <a:noFill/>
          <a:ln w="9525">
            <a:solidFill>
              <a:srgbClr val="006600"/>
            </a:solidFill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estfons.ru/_ph/3/81360894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/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007838" y="3068960"/>
            <a:ext cx="5976664" cy="352839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 НАИЛУЧШИМИ ПОЖЕЛАНИЯМИ И ГЛУБОКИМ УВАЖЕНИЕМ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К ВАМ,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УВАЖАЕМЫЕ КОЛЛЕГИ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2969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6624736" cy="15624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E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ОБРАЗОВАНИЕ </a:t>
            </a:r>
            <a:endParaRPr lang="ru-RU" sz="3200" b="1" dirty="0">
              <a:solidFill>
                <a:srgbClr val="7E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55776" y="2132856"/>
            <a:ext cx="216024" cy="5040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56176" y="2132856"/>
            <a:ext cx="216024" cy="5040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372200" y="4437112"/>
            <a:ext cx="720080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780928"/>
            <a:ext cx="3744416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ОБЩЕГО ОБРАЗОВАНИЯ</a:t>
            </a:r>
          </a:p>
          <a:p>
            <a:pPr algn="ctr"/>
            <a:endParaRPr lang="ru-RU" sz="20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 «Закон об образовании в Российской Федерации»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от 01.09.2013 г.)</a:t>
            </a:r>
          </a:p>
          <a:p>
            <a:pPr algn="ctr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2780928"/>
            <a:ext cx="4104456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17.10.2013 г. №1155;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введён в действие с 01.01.2014  г.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499992" y="4797152"/>
            <a:ext cx="406794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НЕОБХОДИМОСТЬ СТАНДАРТИЗАЦИИ СОДЕРЖАНИЯ ДОШКОЛЬНОГО ОБРАЗОВАНИЯ, ДЛЯ ТОГО ЧТОБЫ, ОБЕСПЕЧИТЬ КАЖДОМУ РЕБЕНКУ РАВНЫЕ СТАРТОВЫЕ ВОЗМОЖНОСТИ ДЛЯ УСПЕШНОГО ОБУЧЕНИЯ В ШКОЛЕ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http://i.dou25-ars.ru/u/a0/4a0d86d08411e49ae9f320f4cdcd33/-/232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872208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43608" y="353562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ea typeface="Times New Roman" pitchFamily="18" charset="0"/>
                <a:cs typeface="Tahoma" pitchFamily="34" charset="0"/>
              </a:rPr>
              <a:t>ФЕДЕРАЛЬНЫЙ ГОСУДАРСТВЕННЫЙ ОБРАЗОВАТЕЛЬНЫЙ СТАНДАРТ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ea typeface="Times New Roman" pitchFamily="18" charset="0"/>
                <a:cs typeface="Tahoma" pitchFamily="34" charset="0"/>
              </a:rPr>
              <a:t>ДОШКОЛЬНОГО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E0000"/>
              </a:solidFill>
              <a:effectLst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1916832"/>
            <a:ext cx="5400600" cy="1224136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ОСНОВНАЯ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ОБЩЕОБРАЗОВАТЕЛЬНАЯ ПРОГРАММА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ДОШКОЛЬНОГО УЧРЕЖДЕНИЯ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3789040"/>
            <a:ext cx="1368152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Tahoma" pitchFamily="34" charset="0"/>
              </a:rPr>
              <a:t>ЦЕЛИ ОБРАЗОВАНИЯ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645024"/>
            <a:ext cx="1224136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ОРГАНИЗАЦИЯ ОБРАЗОВАТЕЛЬНОГО ПРОЦЕССА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3789040"/>
            <a:ext cx="1296144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СОДЕРЖАНИЕ ОБРАЗОВАНИЯ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99992" y="1556792"/>
            <a:ext cx="21602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3356992"/>
            <a:ext cx="21602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3356992"/>
            <a:ext cx="21602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3284984"/>
            <a:ext cx="21602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1760" y="404664"/>
            <a:ext cx="4536504" cy="1872208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7E0000"/>
                </a:solidFill>
              </a:rPr>
              <a:t>ОСНОВНАЯ ОБЩЕОБРАЗОВАТЕЛЬНАЯ ПРОГРАММА  </a:t>
            </a:r>
          </a:p>
          <a:p>
            <a:pPr algn="ctr"/>
            <a:r>
              <a:rPr lang="ru-RU" sz="2000" b="1" dirty="0" smtClean="0">
                <a:solidFill>
                  <a:srgbClr val="7E0000"/>
                </a:solidFill>
              </a:rPr>
              <a:t>это модель организации образовательного процесса ДОУ </a:t>
            </a:r>
            <a:endParaRPr lang="ru-RU" sz="2000" dirty="0" smtClean="0">
              <a:solidFill>
                <a:srgbClr val="7E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157230"/>
            <a:ext cx="3932921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Обязательная часть</a:t>
            </a:r>
          </a:p>
          <a:p>
            <a:pPr algn="ctr"/>
            <a:r>
              <a:rPr lang="ru-RU" b="1" dirty="0" smtClean="0"/>
              <a:t>не менее 60 %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3560" y="2085222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Часть, формируемая участниками образовательного процесса</a:t>
            </a:r>
          </a:p>
          <a:p>
            <a:pPr algn="ctr"/>
            <a:r>
              <a:rPr lang="ru-RU" b="1" dirty="0" smtClean="0"/>
              <a:t>не более 40 %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000256"/>
            <a:ext cx="792088" cy="1619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ЦЕЛЕВОЙ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516" y="4781929"/>
            <a:ext cx="792088" cy="17438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Пояснительная записка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67644" y="4819828"/>
            <a:ext cx="1044116" cy="1749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Планируемые результаты освоения Программы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68316" y="3019802"/>
            <a:ext cx="711696" cy="24974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ОРГАНИЗАЦИОННЫЙ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2996952"/>
            <a:ext cx="756084" cy="24974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СОДЕРЖАТЕЛЬНЫЙ 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115616" y="4619590"/>
            <a:ext cx="216024" cy="321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91949" y="5697914"/>
            <a:ext cx="494840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7E0000"/>
                </a:solidFill>
                <a:latin typeface="Tahoma"/>
                <a:ea typeface="Times New Roman"/>
              </a:rPr>
              <a:t>Т</a:t>
            </a:r>
            <a:r>
              <a:rPr lang="ru-RU" sz="1600" dirty="0" smtClean="0">
                <a:solidFill>
                  <a:srgbClr val="7E0000"/>
                </a:solidFill>
                <a:latin typeface="Tahoma"/>
                <a:ea typeface="Times New Roman"/>
              </a:rPr>
              <a:t>ребования </a:t>
            </a:r>
            <a:r>
              <a:rPr lang="ru-RU" sz="1600" dirty="0">
                <a:solidFill>
                  <a:srgbClr val="7E0000"/>
                </a:solidFill>
                <a:latin typeface="Tahoma"/>
                <a:ea typeface="Times New Roman"/>
              </a:rPr>
              <a:t>Стандарта к целевым ориентирам в обязательной части и части, формируемой участниками образовательных </a:t>
            </a:r>
            <a:r>
              <a:rPr lang="ru-RU" sz="1600" dirty="0" smtClean="0">
                <a:solidFill>
                  <a:srgbClr val="7E0000"/>
                </a:solidFill>
                <a:latin typeface="Tahoma"/>
                <a:ea typeface="Times New Roman"/>
              </a:rPr>
              <a:t>отношений.</a:t>
            </a:r>
            <a:endParaRPr lang="ru-RU" sz="2800" dirty="0">
              <a:solidFill>
                <a:srgbClr val="7E0000"/>
              </a:solidFill>
              <a:ea typeface="Times New Roman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510441" y="6021288"/>
            <a:ext cx="197362" cy="1994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627903" y="2342345"/>
            <a:ext cx="4338228" cy="251050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Целевые ориентиры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07504" y="1149224"/>
            <a:ext cx="4099351" cy="244837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a typeface="Calibri"/>
              </a:rPr>
              <a:t>определяются 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независимо от форм реализации Программы, а также от ее характера, особенностей развития детей и Организации, реализующей Программу</a:t>
            </a:r>
            <a:endParaRPr lang="ru-RU" sz="1600" b="1" dirty="0"/>
          </a:p>
        </p:txBody>
      </p:sp>
      <p:sp>
        <p:nvSpPr>
          <p:cNvPr id="5" name="Облако 4"/>
          <p:cNvSpPr/>
          <p:nvPr/>
        </p:nvSpPr>
        <p:spPr>
          <a:xfrm>
            <a:off x="5364088" y="1129099"/>
            <a:ext cx="3600400" cy="246849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Calibri"/>
              </a:rPr>
              <a:t>не подлежат </a:t>
            </a:r>
            <a:r>
              <a:rPr lang="ru-RU" sz="1600" dirty="0" smtClean="0">
                <a:solidFill>
                  <a:srgbClr val="000000"/>
                </a:solidFill>
                <a:ea typeface="Calibri"/>
              </a:rPr>
              <a:t>оценке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ea typeface="Calibri"/>
              </a:rPr>
              <a:t>педагогической диагностике, не 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являются основанием для их формального сравнения с реальными достижениями детей</a:t>
            </a:r>
            <a:endParaRPr lang="ru-RU" sz="1600" b="1" dirty="0"/>
          </a:p>
        </p:txBody>
      </p:sp>
      <p:sp>
        <p:nvSpPr>
          <p:cNvPr id="6" name="Облако 5"/>
          <p:cNvSpPr/>
          <p:nvPr/>
        </p:nvSpPr>
        <p:spPr>
          <a:xfrm>
            <a:off x="611560" y="4870279"/>
            <a:ext cx="3312368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Calibri"/>
              </a:rPr>
              <a:t>Целевые ориентиры образования в младенческом и раннем возрасте</a:t>
            </a:r>
            <a:endParaRPr lang="ru-RU" dirty="0">
              <a:ea typeface="Times New Roman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96136" y="4870279"/>
            <a:ext cx="2952328" cy="181985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/>
              </a:rPr>
              <a:t>Целевые ориентиры на этапе завершения дошкольного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образования</a:t>
            </a:r>
            <a:endParaRPr lang="ru-RU" sz="3600" dirty="0">
              <a:ea typeface="Times New Roman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081638" y="177116"/>
            <a:ext cx="3074538" cy="194421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Calibri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ea typeface="Calibri"/>
              </a:rPr>
              <a:t>ыступают 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основаниями преемственности дошкольного и начального общего образования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005064"/>
            <a:ext cx="4338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  <a:t>социально-нормативные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>возрастные характеристики возможных достижений ребенка на этапе завершения уровня дошкольного образования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93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1800" y="332656"/>
            <a:ext cx="3888432" cy="18722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A20000"/>
                </a:solidFill>
              </a:rPr>
              <a:t>Задача ДОУ</a:t>
            </a:r>
            <a:endParaRPr lang="ru-RU" sz="3600" b="1" dirty="0">
              <a:solidFill>
                <a:srgbClr val="A20000"/>
              </a:solidFill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395536" y="1412776"/>
            <a:ext cx="5472608" cy="2664296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помочь ребёнку безболезненно перейти на новый уровень образования, эмоционально, </a:t>
            </a:r>
            <a:r>
              <a:rPr lang="ru-RU" sz="2000" dirty="0" err="1" smtClean="0"/>
              <a:t>коммуникативно</a:t>
            </a:r>
            <a:r>
              <a:rPr lang="ru-RU" sz="2000" dirty="0" smtClean="0"/>
              <a:t>, физически и психически развить ребенка, сформировать способности и желание учиться в школе</a:t>
            </a:r>
            <a:endParaRPr lang="ru-RU" sz="2000" dirty="0" smtClean="0">
              <a:solidFill>
                <a:srgbClr val="A20000"/>
              </a:solidFill>
            </a:endParaRPr>
          </a:p>
        </p:txBody>
      </p:sp>
      <p:pic>
        <p:nvPicPr>
          <p:cNvPr id="5" name="Рисунок 4" descr="http://adm-nazarevskoe.ru/userdata/images/IMG_3275_s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988840"/>
            <a:ext cx="4752528" cy="390423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ятно 1 5"/>
          <p:cNvSpPr/>
          <p:nvPr/>
        </p:nvSpPr>
        <p:spPr>
          <a:xfrm>
            <a:off x="755576" y="4149080"/>
            <a:ext cx="4536504" cy="2088232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Целевые ориентиры</a:t>
            </a:r>
            <a:endParaRPr lang="ru-RU" sz="24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131840" y="260648"/>
            <a:ext cx="3456384" cy="17281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Целевые ориентиры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7117729"/>
              </p:ext>
            </p:extLst>
          </p:nvPr>
        </p:nvGraphicFramePr>
        <p:xfrm>
          <a:off x="1187624" y="1968558"/>
          <a:ext cx="6948264" cy="41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27462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971600" y="5157192"/>
            <a:ext cx="7344816" cy="144016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НЕПОСРЕДСТВЕННО ОБРАЗОВАТЕЛЬНАЯ ОРГАНИЗОВАННАЯ ВОСПИТАТЕЛЕМ ДЕТСКАЯ ДЕЯТЕЛЬНОСТЬ</a:t>
            </a:r>
            <a:endParaRPr lang="ru-RU" sz="2800" b="1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059832" y="332656"/>
            <a:ext cx="3168352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ЗАНЯТИЕ</a:t>
            </a:r>
            <a:endParaRPr lang="ru-RU" sz="3600" b="1" dirty="0"/>
          </a:p>
        </p:txBody>
      </p:sp>
      <p:sp>
        <p:nvSpPr>
          <p:cNvPr id="17" name="Умножение 16"/>
          <p:cNvSpPr/>
          <p:nvPr/>
        </p:nvSpPr>
        <p:spPr>
          <a:xfrm>
            <a:off x="4067944" y="332656"/>
            <a:ext cx="1224136" cy="100811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F:\DCIM\102MSDCF\DSC094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835" y="1381742"/>
            <a:ext cx="5220345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820</Words>
  <Application>Microsoft Office PowerPoint</Application>
  <PresentationFormat>Экран (4:3)</PresentationFormat>
  <Paragraphs>143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Методист</cp:lastModifiedBy>
  <cp:revision>116</cp:revision>
  <dcterms:created xsi:type="dcterms:W3CDTF">2013-08-20T19:23:00Z</dcterms:created>
  <dcterms:modified xsi:type="dcterms:W3CDTF">2016-01-26T08:38:26Z</dcterms:modified>
</cp:coreProperties>
</file>