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70" r:id="rId3"/>
    <p:sldId id="279" r:id="rId4"/>
    <p:sldId id="282" r:id="rId5"/>
    <p:sldId id="269" r:id="rId6"/>
    <p:sldId id="277" r:id="rId7"/>
    <p:sldId id="278" r:id="rId8"/>
    <p:sldId id="257" r:id="rId9"/>
    <p:sldId id="276" r:id="rId10"/>
    <p:sldId id="274" r:id="rId11"/>
    <p:sldId id="281" r:id="rId12"/>
    <p:sldId id="260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16EA67-AAD8-4EA7-B4BC-9E5C09EB2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7AA48-7BA0-4F17-B362-18CDC992F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9F39A-6DAB-4760-8D0B-590F2652E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72DDD-E903-46DA-9590-F21615AFB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CC62-4E3F-4559-A843-793F15C23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3EDB8-6E91-48F0-A987-7C86E1DF4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A1103-F74E-4DCE-8717-CDC94950B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210D8-72F7-4096-B247-CDDA855CA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50F77-8B9D-48B0-B332-015EAEE7F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CB35-6F39-4B61-AA65-CB158B9BC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25C2-6084-42AB-B0E3-EEDC1FE1B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D1E58-5817-40AC-9B85-9F1ED219E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accent1"/>
            </a:gs>
            <a:gs pos="100000">
              <a:schemeClr val="bg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EF981F1-B5A6-4643-9D0F-FEE79C645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a4067dbbff8e8392e18cd0b3698e2983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489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  <a:hlinkClick r:id="rId2" action="ppaction://hlinkfile"/>
              </a:rPr>
              <a:t>ЕЛЕНА БЛАГИНИНА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ahoma"/>
              <a:ea typeface="Tahoma"/>
              <a:cs typeface="Tahoma"/>
            </a:endParaRP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"ПАПЕ НА ФРОНТ"</a:t>
            </a:r>
          </a:p>
        </p:txBody>
      </p:sp>
      <p:pic>
        <p:nvPicPr>
          <p:cNvPr id="2051" name="Picture 7" descr="pisma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250825" y="1484313"/>
            <a:ext cx="5545138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letter_002"/>
          <p:cNvPicPr>
            <a:picLocks noChangeAspect="1" noChangeArrowheads="1"/>
          </p:cNvPicPr>
          <p:nvPr/>
        </p:nvPicPr>
        <p:blipFill>
          <a:blip r:embed="rId4"/>
          <a:srcRect r="47656"/>
          <a:stretch>
            <a:fillRect/>
          </a:stretch>
        </p:blipFill>
        <p:spPr bwMode="auto">
          <a:xfrm>
            <a:off x="5357818" y="2285992"/>
            <a:ext cx="3446457" cy="438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ovyGodVoina59123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 t="13736" b="13525"/>
          <a:stretch>
            <a:fillRect/>
          </a:stretch>
        </p:blipFill>
        <p:spPr bwMode="auto">
          <a:xfrm>
            <a:off x="179388" y="596900"/>
            <a:ext cx="8569325" cy="5624513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NovyGodVoinaAmnesiaVoina-164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 l="6026" t="15149" r="6026" b="6688"/>
          <a:stretch>
            <a:fillRect/>
          </a:stretch>
        </p:blipFill>
        <p:spPr bwMode="auto">
          <a:xfrm>
            <a:off x="250825" y="692150"/>
            <a:ext cx="8497888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сканирование0038"/>
          <p:cNvPicPr>
            <a:picLocks noChangeAspect="1" noChangeArrowheads="1"/>
          </p:cNvPicPr>
          <p:nvPr/>
        </p:nvPicPr>
        <p:blipFill>
          <a:blip r:embed="rId2"/>
          <a:srcRect l="3172" r="906" b="5623"/>
          <a:stretch>
            <a:fillRect/>
          </a:stretch>
        </p:blipFill>
        <p:spPr bwMode="auto">
          <a:xfrm>
            <a:off x="0" y="188913"/>
            <a:ext cx="9144000" cy="648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771775" y="5805488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smtClean="0">
                <a:latin typeface="Century Gothic" pitchFamily="34" charset="0"/>
              </a:rPr>
              <a:t>   Твой </a:t>
            </a:r>
            <a:r>
              <a:rPr lang="ru-RU" sz="3200" b="1" i="1" dirty="0">
                <a:latin typeface="Century Gothic" pitchFamily="34" charset="0"/>
              </a:rPr>
              <a:t>сын ….</a:t>
            </a:r>
          </a:p>
        </p:txBody>
      </p:sp>
      <p:pic>
        <p:nvPicPr>
          <p:cNvPr id="4" name="Рисунок 3" descr="C:\Users\Галина\Desktop\2015-02-03 кузнецовы 2\кузнецовы 2 002.jpg"/>
          <p:cNvPicPr/>
          <p:nvPr/>
        </p:nvPicPr>
        <p:blipFill>
          <a:blip r:embed="rId2"/>
          <a:srcRect l="6607" t="3415" r="29359" b="33429"/>
          <a:stretch>
            <a:fillRect/>
          </a:stretch>
        </p:blipFill>
        <p:spPr bwMode="auto">
          <a:xfrm>
            <a:off x="2571736" y="714356"/>
            <a:ext cx="35004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Галина\Desktop\2015-02-03 Кузнецовы 3\Кузнецовы 3 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00066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3a135c30"/>
          <p:cNvPicPr>
            <a:picLocks noChangeAspect="1" noChangeArrowheads="1"/>
          </p:cNvPicPr>
          <p:nvPr/>
        </p:nvPicPr>
        <p:blipFill>
          <a:blip r:embed="rId2"/>
          <a:srcRect l="4291" t="6458" r="57098" b="11728"/>
          <a:stretch>
            <a:fillRect/>
          </a:stretch>
        </p:blipFill>
        <p:spPr bwMode="auto">
          <a:xfrm>
            <a:off x="5572132" y="1071546"/>
            <a:ext cx="28601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Галина\Desktop\2015-02-03 Кузнецовы 5\Кузнецовы 5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414340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Кузнецовы\2015-02-03 кузнецовы 4\кузнецовы 4 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64373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NovyGodVoina30t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3819525" cy="561657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1" name="Picture 7" descr="NovyGodVoina59128"/>
          <p:cNvPicPr>
            <a:picLocks noChangeAspect="1" noChangeArrowheads="1"/>
          </p:cNvPicPr>
          <p:nvPr/>
        </p:nvPicPr>
        <p:blipFill>
          <a:blip r:embed="rId3"/>
          <a:srcRect t="12767" b="12767"/>
          <a:stretch>
            <a:fillRect/>
          </a:stretch>
        </p:blipFill>
        <p:spPr bwMode="auto">
          <a:xfrm>
            <a:off x="4427538" y="404813"/>
            <a:ext cx="4392612" cy="2951162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2" name="Picture 8" descr="NovyGodVoina32ti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500438"/>
            <a:ext cx="4465637" cy="302577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8748712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44"/>
          <p:cNvPicPr>
            <a:picLocks noChangeAspect="1" noChangeArrowheads="1"/>
          </p:cNvPicPr>
          <p:nvPr/>
        </p:nvPicPr>
        <p:blipFill>
          <a:blip r:embed="rId2">
            <a:lum bright="-30000" contrast="6000"/>
          </a:blip>
          <a:srcRect t="18500"/>
          <a:stretch>
            <a:fillRect/>
          </a:stretch>
        </p:blipFill>
        <p:spPr bwMode="auto">
          <a:xfrm>
            <a:off x="611188" y="115888"/>
            <a:ext cx="7993062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26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714452">
            <a:off x="3345590" y="1354823"/>
            <a:ext cx="5042300" cy="358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58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5505163" y="4221163"/>
            <a:ext cx="3492787" cy="235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9" descr="9m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71810"/>
            <a:ext cx="27605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Галина\Desktop\2015-02-03 кузнецовы 2\кузнецовы 2 002.jpg"/>
          <p:cNvPicPr/>
          <p:nvPr/>
        </p:nvPicPr>
        <p:blipFill>
          <a:blip r:embed="rId5"/>
          <a:srcRect l="6607" t="3415" r="29359" b="33429"/>
          <a:stretch>
            <a:fillRect/>
          </a:stretch>
        </p:blipFill>
        <p:spPr bwMode="auto">
          <a:xfrm>
            <a:off x="857224" y="428604"/>
            <a:ext cx="278608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5888"/>
            <a:ext cx="4941888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11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Admin</cp:lastModifiedBy>
  <cp:revision>13</cp:revision>
  <dcterms:created xsi:type="dcterms:W3CDTF">2010-01-24T14:51:00Z</dcterms:created>
  <dcterms:modified xsi:type="dcterms:W3CDTF">2015-02-04T14:28:15Z</dcterms:modified>
</cp:coreProperties>
</file>