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4" r:id="rId4"/>
    <p:sldId id="269" r:id="rId5"/>
    <p:sldId id="257" r:id="rId6"/>
    <p:sldId id="258" r:id="rId7"/>
    <p:sldId id="259" r:id="rId8"/>
    <p:sldId id="260" r:id="rId9"/>
    <p:sldId id="261" r:id="rId10"/>
    <p:sldId id="27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EA472C-0E12-4FAD-83F7-822567C653A7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B6DC6B9-FD91-4985-8108-82BB0D1809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ix.com.ua/nature/flowers/flowers/ru-002_049-upse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C000"/>
                </a:solidFill>
                <a:cs typeface="Aharoni" pitchFamily="2" charset="-79"/>
              </a:rPr>
              <a:t>Составление </a:t>
            </a:r>
            <a:r>
              <a:rPr lang="ru-RU" sz="5400" b="1" dirty="0" smtClean="0">
                <a:solidFill>
                  <a:srgbClr val="FFC000"/>
                </a:solidFill>
                <a:cs typeface="Aharoni" pitchFamily="2" charset="-79"/>
              </a:rPr>
              <a:t>таблиц</a:t>
            </a:r>
            <a:r>
              <a:rPr lang="ru-RU" sz="5400" b="1" dirty="0" smtClean="0">
                <a:solidFill>
                  <a:srgbClr val="FFC000"/>
                </a:solidFill>
                <a:cs typeface="Aharoni" pitchFamily="2" charset="-79"/>
              </a:rPr>
              <a:t/>
            </a:r>
            <a:br>
              <a:rPr lang="ru-RU" sz="5400" b="1" dirty="0" smtClean="0">
                <a:solidFill>
                  <a:srgbClr val="FFC000"/>
                </a:solidFill>
                <a:cs typeface="Aharoni" pitchFamily="2" charset="-79"/>
              </a:rPr>
            </a:b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5, 6, 7, 8, 9</a:t>
            </a:r>
            <a:endParaRPr lang="ru-RU" sz="5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4149080"/>
            <a:ext cx="3960440" cy="1800199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Составитель: </a:t>
            </a:r>
          </a:p>
          <a:p>
            <a:pPr algn="l"/>
            <a:r>
              <a:rPr lang="ru-RU" sz="2400" b="1" dirty="0"/>
              <a:t>у</a:t>
            </a:r>
            <a:r>
              <a:rPr lang="ru-RU" sz="2400" b="1" dirty="0" smtClean="0"/>
              <a:t>читель </a:t>
            </a:r>
            <a:r>
              <a:rPr lang="ru-RU" sz="2400" b="1" dirty="0" smtClean="0"/>
              <a:t>начальных </a:t>
            </a:r>
            <a:r>
              <a:rPr lang="ru-RU" sz="2400" b="1" dirty="0" smtClean="0"/>
              <a:t>классов</a:t>
            </a:r>
          </a:p>
          <a:p>
            <a:pPr algn="l"/>
            <a:r>
              <a:rPr lang="ru-RU" sz="2400" b="1" dirty="0" smtClean="0"/>
              <a:t>Ефремова О.А.</a:t>
            </a:r>
            <a:endParaRPr lang="ru-RU" sz="2400" b="1" dirty="0" smtClean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26064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МБОУ «Арх-Голицинская СОШ»</a:t>
            </a:r>
            <a:endParaRPr lang="ru-RU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2780928"/>
            <a:ext cx="648072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31683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83184" y="2967335"/>
            <a:ext cx="49776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БЛАГОДАРЮ 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 ВНИМАНИЕ!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3595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643050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http://pix.com.ua/nature/flowers/flowers/ru-002_049-upsee.htm</a:t>
            </a:r>
            <a:r>
              <a:rPr lang="ru-RU" dirty="0" smtClean="0"/>
              <a:t>  </a:t>
            </a:r>
            <a:r>
              <a:rPr lang="ru-RU" dirty="0" smtClean="0"/>
              <a:t>фото птиц.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5860173" cy="4248472"/>
          </a:xfrm>
        </p:spPr>
        <p:txBody>
          <a:bodyPr>
            <a:normAutofit lnSpcReduction="10000"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3+4=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5+4=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6+4=</a:t>
            </a:r>
          </a:p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4+4=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252728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1  2  3  4  5  6  7  8  9  10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2267744" y="1412776"/>
            <a:ext cx="648072" cy="57606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28980" y="2130664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5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9374" y="3140968"/>
            <a:ext cx="914400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5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9374" y="4077072"/>
            <a:ext cx="914400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1138" y="5040540"/>
            <a:ext cx="914400" cy="9361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5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3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0.33854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47 3.33333E-6 L 0.5 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Вычитание</a:t>
            </a:r>
            <a:endParaRPr lang="ru-RU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571472" y="2428868"/>
            <a:ext cx="2071702" cy="1428760"/>
          </a:xfrm>
          <a:prstGeom prst="teardrop">
            <a:avLst>
              <a:gd name="adj" fmla="val 11333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6-4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6" name="Капля 5"/>
          <p:cNvSpPr/>
          <p:nvPr/>
        </p:nvSpPr>
        <p:spPr>
          <a:xfrm>
            <a:off x="785786" y="4572008"/>
            <a:ext cx="2071702" cy="1428760"/>
          </a:xfrm>
          <a:prstGeom prst="teardrop">
            <a:avLst>
              <a:gd name="adj" fmla="val 11333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9-4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7" name="Капля 6"/>
          <p:cNvSpPr/>
          <p:nvPr/>
        </p:nvSpPr>
        <p:spPr>
          <a:xfrm>
            <a:off x="3214678" y="2143116"/>
            <a:ext cx="2071702" cy="1428760"/>
          </a:xfrm>
          <a:prstGeom prst="teardrop">
            <a:avLst>
              <a:gd name="adj" fmla="val 11333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10-4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3500430" y="4286256"/>
            <a:ext cx="2071702" cy="1428760"/>
          </a:xfrm>
          <a:prstGeom prst="teardrop">
            <a:avLst>
              <a:gd name="adj" fmla="val 11333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7-4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9" name="Капля 8"/>
          <p:cNvSpPr/>
          <p:nvPr/>
        </p:nvSpPr>
        <p:spPr>
          <a:xfrm>
            <a:off x="5715008" y="2000240"/>
            <a:ext cx="2071702" cy="1428760"/>
          </a:xfrm>
          <a:prstGeom prst="teardrop">
            <a:avLst>
              <a:gd name="adj" fmla="val 11333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8-4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0" name="Капля 9"/>
          <p:cNvSpPr/>
          <p:nvPr/>
        </p:nvSpPr>
        <p:spPr>
          <a:xfrm>
            <a:off x="5929322" y="4214818"/>
            <a:ext cx="2071702" cy="1428760"/>
          </a:xfrm>
          <a:prstGeom prst="teardrop">
            <a:avLst>
              <a:gd name="adj" fmla="val 11333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5-4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104156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В зоопарке живут 3 филина и 7 попугаев.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На сколько попугаев больше, чем филинов?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6" t="28358" r="10277"/>
          <a:stretch/>
        </p:blipFill>
        <p:spPr>
          <a:xfrm>
            <a:off x="395536" y="2492896"/>
            <a:ext cx="1106129" cy="15887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6" t="28358" r="10277"/>
          <a:stretch/>
        </p:blipFill>
        <p:spPr>
          <a:xfrm>
            <a:off x="2786766" y="2492896"/>
            <a:ext cx="1106129" cy="158872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6" t="28358" r="10277"/>
          <a:stretch/>
        </p:blipFill>
        <p:spPr>
          <a:xfrm>
            <a:off x="1581884" y="2492896"/>
            <a:ext cx="1106129" cy="158872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03" y="4271103"/>
            <a:ext cx="1136062" cy="17278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257" y="4255954"/>
            <a:ext cx="1136062" cy="17278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255955"/>
            <a:ext cx="1136062" cy="172785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807" y="4244195"/>
            <a:ext cx="1136062" cy="172785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55953"/>
            <a:ext cx="1136062" cy="172785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55952"/>
            <a:ext cx="1136062" cy="172785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244196"/>
            <a:ext cx="1136062" cy="1727851"/>
          </a:xfrm>
          <a:prstGeom prst="rect">
            <a:avLst/>
          </a:prstGeom>
        </p:spPr>
      </p:pic>
      <p:sp>
        <p:nvSpPr>
          <p:cNvPr id="14" name="Правая фигурная скобка 13"/>
          <p:cNvSpPr/>
          <p:nvPr/>
        </p:nvSpPr>
        <p:spPr>
          <a:xfrm rot="16200000">
            <a:off x="6128556" y="1778311"/>
            <a:ext cx="455155" cy="447661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345451" y="2492896"/>
            <a:ext cx="2160240" cy="11521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ru-RU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951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               </a:t>
            </a:r>
            <a:r>
              <a:rPr lang="ru-RU" sz="4400" b="1" dirty="0" smtClean="0">
                <a:solidFill>
                  <a:srgbClr val="C00000"/>
                </a:solidFill>
              </a:rPr>
              <a:t>1 + 5 = 6</a:t>
            </a:r>
          </a:p>
          <a:p>
            <a:pPr>
              <a:buNone/>
            </a:pP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            2 + 5 = 7</a:t>
            </a:r>
          </a:p>
          <a:p>
            <a:pPr>
              <a:buNone/>
            </a:pP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            3 + 5 = 8</a:t>
            </a:r>
          </a:p>
          <a:p>
            <a:pPr>
              <a:buNone/>
            </a:pP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            4 + 5 = 9  </a:t>
            </a:r>
          </a:p>
          <a:p>
            <a:pPr>
              <a:buNone/>
            </a:pP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            5 + 5 = 10        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+5</a:t>
            </a:r>
            <a:endParaRPr lang="ru-RU" sz="9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</a:t>
            </a:r>
            <a:r>
              <a:rPr lang="ru-RU" sz="5400" b="1" dirty="0" smtClean="0">
                <a:solidFill>
                  <a:srgbClr val="C00000"/>
                </a:solidFill>
              </a:rPr>
              <a:t>1 + 6 = 7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        2 + 6 = 8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        3 + 6 = 9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        4 + 6 = 10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+6</a:t>
            </a:r>
            <a:endParaRPr lang="ru-RU" sz="9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</a:t>
            </a:r>
            <a:r>
              <a:rPr lang="ru-RU" b="1" dirty="0" smtClean="0">
                <a:solidFill>
                  <a:srgbClr val="C00000"/>
                </a:solidFill>
              </a:rPr>
              <a:t>         </a:t>
            </a:r>
            <a:r>
              <a:rPr lang="ru-RU" sz="5400" b="1" dirty="0" smtClean="0">
                <a:solidFill>
                  <a:srgbClr val="C00000"/>
                </a:solidFill>
              </a:rPr>
              <a:t>1 + 7 = 8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        2 + 7 = 9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        3 + 7 = 10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+7</a:t>
            </a:r>
            <a:endParaRPr lang="ru-RU" sz="9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</a:t>
            </a:r>
            <a:r>
              <a:rPr lang="ru-RU" sz="5400" b="1" dirty="0" smtClean="0">
                <a:solidFill>
                  <a:srgbClr val="C00000"/>
                </a:solidFill>
              </a:rPr>
              <a:t>1 + 8 = 9</a:t>
            </a:r>
          </a:p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             2 + 8 = 10</a:t>
            </a:r>
          </a:p>
          <a:p>
            <a:pPr>
              <a:buNone/>
            </a:pPr>
            <a:r>
              <a:rPr lang="ru-RU" sz="5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+8</a:t>
            </a:r>
            <a:endParaRPr lang="ru-RU" sz="9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     </a:t>
            </a:r>
          </a:p>
          <a:p>
            <a:pPr>
              <a:buNone/>
            </a:pPr>
            <a:r>
              <a:rPr lang="ru-RU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                </a:t>
            </a:r>
            <a:r>
              <a:rPr lang="ru-RU" sz="5400" b="1" dirty="0" smtClean="0">
                <a:solidFill>
                  <a:srgbClr val="C00000"/>
                </a:solidFill>
              </a:rPr>
              <a:t>1 + 9=10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+9</a:t>
            </a:r>
            <a:endParaRPr lang="ru-RU" sz="9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333</TotalTime>
  <Words>178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Составление таблиц + 5, 6, 7, 8, 9</vt:lpstr>
      <vt:lpstr>1  2  3  4  5  6  7  8  9  10</vt:lpstr>
      <vt:lpstr>Вычитание</vt:lpstr>
      <vt:lpstr>Задача</vt:lpstr>
      <vt:lpstr>+5</vt:lpstr>
      <vt:lpstr>+6</vt:lpstr>
      <vt:lpstr>+7</vt:lpstr>
      <vt:lpstr>+8</vt:lpstr>
      <vt:lpstr>+9</vt:lpstr>
      <vt:lpstr>Презентация PowerPoint</vt:lpstr>
      <vt:lpstr>Источники информации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таблицы + 5,6,7,8,9.</dc:title>
  <dc:creator>Admin</dc:creator>
  <cp:lastModifiedBy>1</cp:lastModifiedBy>
  <cp:revision>37</cp:revision>
  <dcterms:created xsi:type="dcterms:W3CDTF">2011-01-31T13:37:04Z</dcterms:created>
  <dcterms:modified xsi:type="dcterms:W3CDTF">2016-01-25T07:04:40Z</dcterms:modified>
</cp:coreProperties>
</file>