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8" r:id="rId2"/>
    <p:sldId id="260" r:id="rId3"/>
    <p:sldId id="257" r:id="rId4"/>
    <p:sldId id="269" r:id="rId5"/>
    <p:sldId id="259" r:id="rId6"/>
    <p:sldId id="261" r:id="rId7"/>
    <p:sldId id="262" r:id="rId8"/>
    <p:sldId id="256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E709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9B3C4-4FF8-44B5-8E7C-0BD5FCA302DE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CD5A-B5A9-458C-AAE3-F12D634991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DD58-1CE4-4658-A9E2-3559B5420BA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28DD58-1CE4-4658-A9E2-3559B5420BA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B987C2-9C32-4FE5-A83A-C18F04C443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8;&#1077;&#1088;&#1077;&#1097;&#1077;&#1085;&#1082;&#1086;\&#1056;&#1072;&#1073;&#1086;&#1095;&#1080;&#1081;%20&#1089;&#1090;&#1086;&#1083;\&#1059;&#1088;&#1086;&#1082;%20+3\&#1041;&#1072;&#1088;&#1073;&#1072;&#1088;&#1080;&#1082;&#1080;%20-%20&#1076;&#1088;&#1091;&#1079;&#1100;&#1103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071678"/>
            <a:ext cx="79296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Математика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3+3=3+1+1+1=6</a:t>
            </a:r>
          </a:p>
          <a:p>
            <a:pPr>
              <a:lnSpc>
                <a:spcPct val="150000"/>
              </a:lnSpc>
              <a:buNone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3+3=3+2+1=6</a:t>
            </a:r>
          </a:p>
          <a:p>
            <a:pPr>
              <a:lnSpc>
                <a:spcPct val="150000"/>
              </a:lnSpc>
              <a:buNone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3+3=3+1+2=6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4+3=4+1+1+1=7</a:t>
            </a:r>
          </a:p>
          <a:p>
            <a:pPr>
              <a:lnSpc>
                <a:spcPct val="150000"/>
              </a:lnSpc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4+3=4+2+1=7</a:t>
            </a:r>
          </a:p>
          <a:p>
            <a:pPr>
              <a:lnSpc>
                <a:spcPct val="150000"/>
              </a:lnSpc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4+3=4+1+2=7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майл улыбк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214282" y="2285992"/>
            <a:ext cx="2571768" cy="2571768"/>
          </a:xfr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>
            <a:lum bright="30000" contrast="30000"/>
          </a:blip>
          <a:stretch>
            <a:fillRect/>
          </a:stretch>
        </p:blipFill>
        <p:spPr>
          <a:xfrm>
            <a:off x="2786050" y="3688504"/>
            <a:ext cx="3338536" cy="3169496"/>
          </a:xfrm>
          <a:prstGeom prst="rect">
            <a:avLst/>
          </a:prstGeo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 cstate="print">
            <a:lum bright="30000" contrast="20000"/>
          </a:blip>
          <a:stretch>
            <a:fillRect/>
          </a:stretch>
        </p:blipFill>
        <p:spPr>
          <a:xfrm>
            <a:off x="6215074" y="2285992"/>
            <a:ext cx="2714644" cy="2714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128586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66CC"/>
                </a:solidFill>
                <a:latin typeface="Arial Black" pitchFamily="34" charset="0"/>
              </a:rPr>
              <a:t>Оцени свою работу на уроке</a:t>
            </a:r>
            <a:endParaRPr lang="ru-RU" sz="3200" dirty="0">
              <a:solidFill>
                <a:srgbClr val="FF66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643182"/>
            <a:ext cx="4929221" cy="3571900"/>
          </a:xfrm>
        </p:spPr>
      </p:pic>
      <p:sp>
        <p:nvSpPr>
          <p:cNvPr id="4" name="Прямоугольник 3"/>
          <p:cNvSpPr/>
          <p:nvPr/>
        </p:nvSpPr>
        <p:spPr>
          <a:xfrm>
            <a:off x="1428728" y="1000108"/>
            <a:ext cx="62151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!</a:t>
            </a:r>
            <a:endParaRPr lang="ru-RU" sz="96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980728"/>
          <a:ext cx="7704856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457"/>
                <a:gridCol w="2632457"/>
                <a:gridCol w="2439942"/>
              </a:tblGrid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43608" y="1124744"/>
            <a:ext cx="170623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563888" y="3068960"/>
            <a:ext cx="165618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12976"/>
            <a:ext cx="1872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372200" y="4738274"/>
            <a:ext cx="1440160" cy="135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97152"/>
            <a:ext cx="198536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1800200" cy="11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052736"/>
            <a:ext cx="1584176" cy="154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96952"/>
            <a:ext cx="195354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797152"/>
            <a:ext cx="2016224" cy="133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332656"/>
          <a:ext cx="8280921" cy="6120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20402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936104" cy="10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884786" cy="95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864096" cy="93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936104" cy="10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884786" cy="95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869722" cy="94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780" y="375072"/>
            <a:ext cx="1385414" cy="195219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467" y="2463305"/>
            <a:ext cx="1385414" cy="19018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156" y="4479528"/>
            <a:ext cx="1385414" cy="195219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2241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1440160" cy="124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1296144" cy="111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84984"/>
            <a:ext cx="1296144" cy="111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1296144" cy="111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254031"/>
            <a:ext cx="1224136" cy="105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936104" cy="10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09120"/>
            <a:ext cx="936104" cy="10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3216"/>
            <a:ext cx="936104" cy="10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5508104" cy="42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0+1   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2+2		4+3</a:t>
            </a:r>
          </a:p>
          <a:p>
            <a:pPr>
              <a:buNone/>
            </a:pP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3+1  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	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5+2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		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1+3</a:t>
            </a:r>
            <a:endParaRPr lang="ru-RU" sz="60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6+1	 1+2		2+3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	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54684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>Тема урока: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19221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E709CD"/>
                </a:solidFill>
                <a:latin typeface="Book Antiqua" pitchFamily="18" charset="0"/>
              </a:rPr>
              <a:t>«Прибавление числа 3»</a:t>
            </a:r>
            <a:endParaRPr lang="ru-RU" sz="8000" b="1" i="1" dirty="0">
              <a:solidFill>
                <a:srgbClr val="E709CD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71612"/>
            <a:ext cx="7829576" cy="37862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3=1+2   3=2+1</a:t>
            </a:r>
          </a:p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		  </a:t>
            </a:r>
          </a:p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</a:rPr>
              <a:t>     3=1+1+1  	</a:t>
            </a:r>
          </a:p>
          <a:p>
            <a:pPr algn="ctr">
              <a:buNone/>
            </a:pPr>
            <a:endParaRPr lang="ru-RU" sz="7200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5500726" cy="162141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4"/>
                </a:solidFill>
              </a:rPr>
              <a:t/>
            </a:r>
            <a:br>
              <a:rPr lang="ru-RU" sz="6600" dirty="0" smtClean="0">
                <a:solidFill>
                  <a:schemeClr val="accent4"/>
                </a:solidFill>
              </a:rPr>
            </a:br>
            <a:r>
              <a:rPr lang="ru-RU" sz="6600" dirty="0" smtClean="0">
                <a:solidFill>
                  <a:schemeClr val="accent4"/>
                </a:solidFill>
              </a:rPr>
              <a:t/>
            </a:r>
            <a:br>
              <a:rPr lang="ru-RU" sz="6600" dirty="0" smtClean="0">
                <a:solidFill>
                  <a:schemeClr val="accent4"/>
                </a:solidFill>
              </a:rPr>
            </a:br>
            <a:r>
              <a:rPr lang="ru-RU" sz="6600" dirty="0" smtClean="0">
                <a:solidFill>
                  <a:schemeClr val="accent4"/>
                </a:solidFill>
              </a:rPr>
              <a:t/>
            </a:r>
            <a:br>
              <a:rPr lang="ru-RU" sz="6600" dirty="0" smtClean="0">
                <a:solidFill>
                  <a:schemeClr val="accent4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>Динамическая пауза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солнышко.gif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251520" y="3103346"/>
            <a:ext cx="3960440" cy="2870206"/>
          </a:xfrm>
          <a:prstGeom prst="rect">
            <a:avLst/>
          </a:prstGeom>
        </p:spPr>
      </p:pic>
      <p:pic>
        <p:nvPicPr>
          <p:cNvPr id="5" name="Рисунок 4" descr="цуке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88640"/>
            <a:ext cx="1827514" cy="1656184"/>
          </a:xfrm>
          <a:prstGeom prst="rect">
            <a:avLst/>
          </a:prstGeom>
        </p:spPr>
      </p:pic>
      <p:pic>
        <p:nvPicPr>
          <p:cNvPr id="6" name="Рисунок 5" descr="цуке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88640"/>
            <a:ext cx="2125216" cy="1925976"/>
          </a:xfrm>
          <a:prstGeom prst="rect">
            <a:avLst/>
          </a:prstGeom>
        </p:spPr>
      </p:pic>
      <p:pic>
        <p:nvPicPr>
          <p:cNvPr id="7" name="Рисунок 6" descr="цуке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772816"/>
            <a:ext cx="1965673" cy="1781390"/>
          </a:xfrm>
          <a:prstGeom prst="rect">
            <a:avLst/>
          </a:prstGeom>
        </p:spPr>
      </p:pic>
      <p:pic>
        <p:nvPicPr>
          <p:cNvPr id="8" name="Барбарики -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439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6572296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2+3 = </a:t>
            </a:r>
            <a:r>
              <a:rPr lang="ru-RU" sz="6000" dirty="0" smtClean="0">
                <a:solidFill>
                  <a:srgbClr val="00B050"/>
                </a:solidFill>
                <a:latin typeface="Arial Black" pitchFamily="34" charset="0"/>
              </a:rPr>
              <a:t>2+1+1+1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=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5900750" cy="993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2+3 = </a:t>
            </a:r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2+2+1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=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572008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2+3 = </a:t>
            </a:r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2+1+2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=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9454" y="1214422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5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2857496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5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457200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5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47</Words>
  <Application>Microsoft Office PowerPoint</Application>
  <PresentationFormat>Экран (4:3)</PresentationFormat>
  <Paragraphs>25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Тема урока:</vt:lpstr>
      <vt:lpstr>Слайд 7</vt:lpstr>
      <vt:lpstr>   Динамическая пауза</vt:lpstr>
      <vt:lpstr> 2+3 = 2+1+1+1 =</vt:lpstr>
      <vt:lpstr>Слайд 10</vt:lpstr>
      <vt:lpstr>Слайд 11</vt:lpstr>
      <vt:lpstr>Слайд 12</vt:lpstr>
      <vt:lpstr>Слайд 13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Ксения и Михаил</cp:lastModifiedBy>
  <cp:revision>36</cp:revision>
  <dcterms:created xsi:type="dcterms:W3CDTF">2012-08-27T16:31:39Z</dcterms:created>
  <dcterms:modified xsi:type="dcterms:W3CDTF">2015-12-06T07:32:27Z</dcterms:modified>
</cp:coreProperties>
</file>