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6264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Тема: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«Будь здоров, малыш»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Выполнили воспитатели 1 младшей  группы №4 «Капелька»</a:t>
            </a:r>
            <a:br>
              <a:rPr lang="ru-RU" dirty="0" smtClean="0"/>
            </a:br>
            <a:r>
              <a:rPr lang="ru-RU" dirty="0" smtClean="0"/>
              <a:t>Старовойтова А.Г.</a:t>
            </a:r>
            <a:br>
              <a:rPr lang="ru-RU" dirty="0" smtClean="0"/>
            </a:br>
            <a:r>
              <a:rPr lang="ru-RU" dirty="0" smtClean="0"/>
              <a:t>Костик Е.Г.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Массажеры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дминистратор\Desktop\Фото03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1823686"/>
            <a:ext cx="6408000" cy="4252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Разноцветный дождь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дминистратор\Desktop\Фото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76772"/>
            <a:ext cx="8424936" cy="514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57592" cy="63813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Форма работы с детьми: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1. НОД;							2. Познавательные беседы;		3.Наблюдения, экскурсии;			4.Оздоровительные мероприятия;	5.Игровая деятельность;		6.Чтение художественной литературы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9472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ИТОГ РАБОТЫ: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Существует интерес и желание у детей выполнять различные упражнения с нестандартным оборудованием.</a:t>
            </a:r>
            <a:br>
              <a:rPr lang="ru-RU" sz="3200" dirty="0" smtClean="0"/>
            </a:br>
            <a:r>
              <a:rPr lang="ru-RU" sz="3200" dirty="0" smtClean="0"/>
              <a:t>С удовольствием принимают «воздушные ванны», ходят босяком по «тропе здоровья» - ребристой дорожке, массажной дорожке, играют с водой.</a:t>
            </a:r>
            <a:br>
              <a:rPr lang="ru-RU" sz="3200" dirty="0" smtClean="0"/>
            </a:br>
            <a:r>
              <a:rPr lang="ru-RU" sz="3200" dirty="0" smtClean="0"/>
              <a:t>  Дети стали реже болеть.					 Дети самостоятельно проявляют инициативу к бегу, к прыжкам, к играм с мячом, к ползанию, к лазанию.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Воспитательная ценность: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У детей значительно повысился интерес и желание заниматься гимнастикой, физкультурой, принимать участие в закаливающих процедурах с использованием нетрадиционного оборудования.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17869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Познавательная ценность: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детей повысились знания о значимости здорового образа жизни.</a:t>
            </a:r>
            <a:br>
              <a:rPr lang="ru-RU" dirty="0" smtClean="0"/>
            </a:br>
            <a:r>
              <a:rPr lang="ru-RU" dirty="0" smtClean="0"/>
              <a:t>Расширилось представление о закаливающих мероприятиях.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Перспектива: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С целью повышения интереса к здоровому образу жизни необходимо продолжать систематическую работу в данном направлении через создание и реализацию новых  проектов, с использованием нетрадиционного оборудования.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32859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dirty="0" smtClean="0"/>
              <a:t>         Растить детей здоровыми, сильными, жизнерадостными – наш девиз. Мы знаем в раннем возрасте нет ничего важнее здоровья. Главный результат нашей работы заключается в том, чтобы уберечь малышей от болезней, и растить детей здоровыми. С этой целью мы проводим упражнения по физкультуре, утреннюю гимнастику, физ.минутки, прогулки.		Все данные упражнения: физ.минутка, утренняя гимнастика, гимнастика после сна – стимулируют ум ребенка, развивают его речь, творческие способности, учат общению и приносят радость малышам. Двигательная активность детей раннего возраста – это необходимое условие разностороннего развития детей. Так как  дети	 данного возраста любят все яркое, необычное, то для формирования их двигательных умений в своей работе мы используем нестандартное физкультурное оборудование.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94722"/>
          </a:xfrm>
        </p:spPr>
        <p:txBody>
          <a:bodyPr/>
          <a:lstStyle/>
          <a:p>
            <a:pPr algn="l"/>
            <a:r>
              <a:rPr lang="ru-RU" b="1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Вид проекта: </a:t>
            </a:r>
            <a:r>
              <a:rPr lang="ru-RU" dirty="0" smtClean="0"/>
              <a:t>краткосрочный, групповой</a:t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Цель проекта: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привитие интереса детям раннего возраста к двигательной активности через использование нетрадиционного оборудования.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Способствовать укреплению  и охране здоровья детей</a:t>
            </a:r>
            <a:br>
              <a:rPr lang="ru-RU" sz="3600" dirty="0" smtClean="0"/>
            </a:br>
            <a:r>
              <a:rPr lang="ru-RU" sz="3600" dirty="0" smtClean="0"/>
              <a:t>Содействовать созданию условий для формирования и совершенствования умений и навыков в основных видах движений.</a:t>
            </a:r>
            <a:br>
              <a:rPr lang="ru-RU" sz="3600" dirty="0" smtClean="0"/>
            </a:br>
            <a:r>
              <a:rPr lang="ru-RU" sz="3600" dirty="0" smtClean="0"/>
              <a:t>Побуждать детей к участию в совместных играх и физических упражнениях.</a:t>
            </a:r>
            <a:br>
              <a:rPr lang="ru-RU" sz="3600" dirty="0" smtClean="0"/>
            </a:br>
            <a:r>
              <a:rPr lang="ru-RU" sz="3600" dirty="0" smtClean="0"/>
              <a:t>Способствовать формированию у детей положительных эмоций, активности в самостоятельной двигательной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6120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Воспитатели</a:t>
            </a:r>
            <a:br>
              <a:rPr lang="ru-RU" sz="2400" dirty="0" smtClean="0"/>
            </a:br>
            <a:r>
              <a:rPr lang="ru-RU" sz="2400" dirty="0" smtClean="0"/>
              <a:t>Воспитанники</a:t>
            </a:r>
            <a:br>
              <a:rPr lang="ru-RU" sz="2400" dirty="0" smtClean="0"/>
            </a:br>
            <a:r>
              <a:rPr lang="ru-RU" sz="2400" dirty="0" smtClean="0"/>
              <a:t>Родители</a:t>
            </a:r>
            <a:br>
              <a:rPr lang="ru-RU" sz="2400" dirty="0" smtClean="0"/>
            </a:br>
            <a:r>
              <a:rPr lang="ru-RU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Предполагаемый результат: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1. Сохранение и укрепление здоровья детей через комплексную физкультурно-оздоровительную работу.								2. Создание предметно развивающей среды, обеспечивающей эффективность оздоровительной работы.</a:t>
            </a:r>
            <a:br>
              <a:rPr lang="ru-RU" sz="2400" dirty="0" smtClean="0"/>
            </a:br>
            <a:r>
              <a:rPr lang="ru-RU" sz="2400" dirty="0" smtClean="0"/>
              <a:t>     3. Проявление интереса у родителей к проблемам оздоровления детей.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2507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Реализация проекта позволит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 жизни детей:	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Применять нестандартное оборудование в разнообразной деятельности – двигательной, игровой.</a:t>
            </a:r>
            <a:br>
              <a:rPr lang="ru-RU" sz="3600" dirty="0" smtClean="0"/>
            </a:br>
            <a:r>
              <a:rPr lang="ru-RU" sz="3600" dirty="0" smtClean="0"/>
              <a:t>Нестандартное оборудование поможет вызвать интерес к многократному повторению движений</a:t>
            </a:r>
            <a:br>
              <a:rPr lang="ru-RU" sz="3600" dirty="0" smtClean="0"/>
            </a:br>
            <a:r>
              <a:rPr lang="ru-RU" sz="3600" dirty="0" smtClean="0"/>
              <a:t> Способствовать гармоничному физическому развитию детей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066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Взаимодействие с родителями: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Участие родителей в совместном проекте способствует: сближению в общении «педагог-родитель»;</a:t>
            </a:r>
            <a:br>
              <a:rPr lang="ru-RU" sz="2800" dirty="0" smtClean="0"/>
            </a:br>
            <a:r>
              <a:rPr lang="ru-RU" sz="2800" dirty="0" smtClean="0"/>
              <a:t>Родители знакомятся с оздоровительной работой дошкольного учреждения;</a:t>
            </a:r>
            <a:br>
              <a:rPr lang="ru-RU" sz="2800" dirty="0" smtClean="0"/>
            </a:br>
            <a:r>
              <a:rPr lang="ru-RU" sz="2800" dirty="0" smtClean="0"/>
              <a:t>Родители приобретают практические навыки в области укрепления здоровья детей с использованием нетрадиционного оборудования;</a:t>
            </a:r>
            <a:br>
              <a:rPr lang="ru-RU" sz="2800" dirty="0" smtClean="0"/>
            </a:br>
            <a:r>
              <a:rPr lang="ru-RU" sz="2800" dirty="0" smtClean="0"/>
              <a:t>Рекомендации родителям по организации двигательного режима дома;</a:t>
            </a:r>
            <a:br>
              <a:rPr lang="ru-RU" sz="2800" dirty="0" smtClean="0"/>
            </a:br>
            <a:r>
              <a:rPr lang="ru-RU" sz="2800" dirty="0" smtClean="0"/>
              <a:t>Консультации по оздоровлению детей с помощью нетрадиционного оборудования;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Различные дорожки для профилактики плоскостопия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Фото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512" y="1916832"/>
            <a:ext cx="2664000" cy="35520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Фото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412" y="1964810"/>
            <a:ext cx="2592032" cy="345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Пальчиковые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истратор\Desktop\Фото033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1641229"/>
            <a:ext cx="6084000" cy="4561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103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Проект   Тема: «Будь здоров, малыш»      Выполнили воспитатели 1 младшей  группы №4 «Капелька» Старовойтова А.Г. Костик Е.Г.</vt:lpstr>
      <vt:lpstr> Актуальность </vt:lpstr>
      <vt:lpstr>         Вид проекта: краткосрочный, групповой           Цель проекта: привитие интереса детям раннего возраста к двигательной активности через использование нетрадиционного оборудования. </vt:lpstr>
      <vt:lpstr> Задачи: Способствовать укреплению  и охране здоровья детей Содействовать созданию условий для формирования и совершенствования умений и навыков в основных видах движений. Побуждать детей к участию в совместных играх и физических упражнениях. Способствовать формированию у детей положительных эмоций, активности в самостоятельной двигательной деятельности.</vt:lpstr>
      <vt:lpstr>Участники проекта: Воспитатели Воспитанники Родители   Предполагаемый результат:         1. Сохранение и укрепление здоровья детей через комплексную физкультурно-оздоровительную работу.        2. Создание предметно развивающей среды, обеспечивающей эффективность оздоровительной работы.      3. Проявление интереса у родителей к проблемам оздоровления детей.   </vt:lpstr>
      <vt:lpstr>Реализация проекта позволит в жизни детей:  Применять нестандартное оборудование в разнообразной деятельности – двигательной, игровой. Нестандартное оборудование поможет вызвать интерес к многократному повторению движений  Способствовать гармоничному физическому развитию детей </vt:lpstr>
      <vt:lpstr>Взаимодействие с родителями: Участие родителей в совместном проекте способствует: сближению в общении «педагог-родитель»; Родители знакомятся с оздоровительной работой дошкольного учреждения; Родители приобретают практические навыки в области укрепления здоровья детей с использованием нетрадиционного оборудования; Рекомендации родителям по организации двигательного режима дома; Консультации по оздоровлению детей с помощью нетрадиционного оборудования; </vt:lpstr>
      <vt:lpstr>Различные дорожки для профилактики плоскостопия</vt:lpstr>
      <vt:lpstr>Пальчиковые игры</vt:lpstr>
      <vt:lpstr>Массажеры</vt:lpstr>
      <vt:lpstr>Разноцветный дождь</vt:lpstr>
      <vt:lpstr>Форма работы с детьми:         1. НОД;       2. Познавательные беседы;  3.Наблюдения, экскурсии;   4.Оздоровительные мероприятия; 5.Игровая деятельность;  6.Чтение художественной литературы </vt:lpstr>
      <vt:lpstr>ИТОГ РАБОТЫ: Существует интерес и желание у детей выполнять различные упражнения с нестандартным оборудованием. С удовольствием принимают «воздушные ванны», ходят босяком по «тропе здоровья» - ребристой дорожке, массажной дорожке, играют с водой.   Дети стали реже болеть.      Дети самостоятельно проявляют инициативу к бегу, к прыжкам, к играм с мячом, к ползанию, к лазанию. </vt:lpstr>
      <vt:lpstr>Воспитательная ценность:  У детей значительно повысился интерес и желание заниматься гимнастикой, физкультурой, принимать участие в закаливающих процедурах с использованием нетрадиционного оборудования. </vt:lpstr>
      <vt:lpstr>Познавательная ценность: У детей повысились знания о значимости здорового образа жизни. Расширилось представление о закаливающих мероприятиях. </vt:lpstr>
      <vt:lpstr>Перспектива:  С целью повышения интереса к здоровому образу жизни необходимо продолжать систематическую работу в данном направлении через создание и реализацию новых  проектов, с использованием нетрадиционного оборудования.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  Тема: «Будь здоров, малыш»      Выполнили воспитатели 1 младшей  группы №4 «Капелька» Старовойтова А.Г. Костик Е.Г.</dc:title>
  <dc:creator>Администратор</dc:creator>
  <cp:lastModifiedBy>Марина</cp:lastModifiedBy>
  <cp:revision>14</cp:revision>
  <dcterms:created xsi:type="dcterms:W3CDTF">2014-05-18T21:57:01Z</dcterms:created>
  <dcterms:modified xsi:type="dcterms:W3CDTF">2016-01-28T12:39:01Z</dcterms:modified>
</cp:coreProperties>
</file>