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8" r:id="rId5"/>
    <p:sldId id="259" r:id="rId6"/>
    <p:sldId id="261" r:id="rId7"/>
    <p:sldId id="260" r:id="rId8"/>
    <p:sldId id="262" r:id="rId9"/>
    <p:sldId id="269" r:id="rId10"/>
    <p:sldId id="270" r:id="rId11"/>
    <p:sldId id="263" r:id="rId12"/>
    <p:sldId id="264" r:id="rId13"/>
    <p:sldId id="271" r:id="rId14"/>
    <p:sldId id="265" r:id="rId15"/>
    <p:sldId id="266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Виды спорта и спортивный инвентарь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573016"/>
            <a:ext cx="8229600" cy="4525963"/>
          </a:xfrm>
        </p:spPr>
        <p:txBody>
          <a:bodyPr/>
          <a:lstStyle/>
          <a:p>
            <a:pPr algn="r"/>
            <a:r>
              <a:rPr lang="ru-RU" dirty="0" smtClean="0"/>
              <a:t>Учитель МОУ «СОШ № 50»:</a:t>
            </a:r>
          </a:p>
          <a:p>
            <a:pPr algn="r"/>
            <a:r>
              <a:rPr lang="ru-RU" dirty="0" err="1" smtClean="0"/>
              <a:t>Волковский</a:t>
            </a:r>
            <a:r>
              <a:rPr lang="ru-RU" dirty="0" smtClean="0"/>
              <a:t> Александр Иванович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ctr"/>
            <a:r>
              <a:rPr lang="ru-RU" dirty="0" smtClean="0"/>
              <a:t>Магнитогорск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Спринт</a:t>
            </a:r>
            <a:r>
              <a:rPr lang="ru-RU" dirty="0" smtClean="0"/>
              <a:t>    и   </a:t>
            </a:r>
            <a:r>
              <a:rPr lang="ru-RU" dirty="0" smtClean="0">
                <a:solidFill>
                  <a:srgbClr val="FF0000"/>
                </a:solidFill>
              </a:rPr>
              <a:t> марафон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Анжела\Desktop\олимпиада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7812360" cy="4772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6021288"/>
            <a:ext cx="4263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Спринтер</a:t>
            </a:r>
            <a:r>
              <a:rPr lang="ru-RU" sz="3200" dirty="0" smtClean="0"/>
              <a:t> и </a:t>
            </a:r>
            <a:r>
              <a:rPr lang="ru-RU" sz="3200" dirty="0" smtClean="0">
                <a:solidFill>
                  <a:srgbClr val="FF0000"/>
                </a:solidFill>
              </a:rPr>
              <a:t>марафонец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Автомобильный спорт</a:t>
            </a:r>
            <a:r>
              <a:rPr lang="ru-RU" sz="3200" dirty="0" smtClean="0"/>
              <a:t> </a:t>
            </a:r>
            <a:r>
              <a:rPr lang="ru-RU" sz="3200" dirty="0" smtClean="0"/>
              <a:t>категория технических видов спорта, в которых люди соревнуются в скорости прохождения трассы на автомобилях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3212976"/>
            <a:ext cx="29523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4400" dirty="0" smtClean="0"/>
              <a:t>Ралли</a:t>
            </a:r>
          </a:p>
          <a:p>
            <a:pPr lvl="1"/>
            <a:r>
              <a:rPr lang="ru-RU" sz="4400" dirty="0" err="1" smtClean="0"/>
              <a:t>Трофи</a:t>
            </a:r>
            <a:endParaRPr lang="ru-RU" sz="4400" dirty="0" smtClean="0"/>
          </a:p>
          <a:p>
            <a:pPr lvl="1"/>
            <a:r>
              <a:rPr lang="ru-RU" sz="4400" dirty="0" err="1" smtClean="0"/>
              <a:t>Дрифт</a:t>
            </a:r>
            <a:r>
              <a:rPr lang="ru-RU" sz="4400" dirty="0" smtClean="0"/>
              <a:t> </a:t>
            </a:r>
            <a:endParaRPr lang="ru-RU" sz="4400" dirty="0" smtClean="0"/>
          </a:p>
          <a:p>
            <a:pPr lvl="1"/>
            <a:r>
              <a:rPr lang="ru-RU" sz="4400" dirty="0" smtClean="0"/>
              <a:t>Картинг</a:t>
            </a:r>
            <a:endParaRPr lang="ru-RU" sz="4400" dirty="0" smtClean="0"/>
          </a:p>
        </p:txBody>
      </p:sp>
      <p:pic>
        <p:nvPicPr>
          <p:cNvPr id="8194" name="Picture 2" descr="C:\Users\Анжела\Desktop\олимпиада 3-4\i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420888"/>
            <a:ext cx="2683125" cy="1676953"/>
          </a:xfrm>
          <a:prstGeom prst="rect">
            <a:avLst/>
          </a:prstGeom>
          <a:noFill/>
        </p:spPr>
      </p:pic>
      <p:pic>
        <p:nvPicPr>
          <p:cNvPr id="8195" name="Picture 3" descr="C:\Users\Анжела\Desktop\олимпиада 3-4\maxresdefault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725144"/>
            <a:ext cx="2719287" cy="1715939"/>
          </a:xfrm>
          <a:prstGeom prst="rect">
            <a:avLst/>
          </a:prstGeom>
          <a:noFill/>
        </p:spPr>
      </p:pic>
      <p:pic>
        <p:nvPicPr>
          <p:cNvPr id="8196" name="Picture 4" descr="C:\Users\Анжела\Desktop\олимпиада 3-4\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97152"/>
            <a:ext cx="2664296" cy="1776197"/>
          </a:xfrm>
          <a:prstGeom prst="rect">
            <a:avLst/>
          </a:prstGeom>
          <a:noFill/>
        </p:spPr>
      </p:pic>
      <p:pic>
        <p:nvPicPr>
          <p:cNvPr id="8197" name="Picture 5" descr="C:\Users\Анжела\Desktop\олимпиада 3-4\i (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348880"/>
            <a:ext cx="2895601" cy="180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Регби</a:t>
            </a:r>
            <a:r>
              <a:rPr lang="ru-RU" dirty="0" smtClean="0"/>
              <a:t> </a:t>
            </a:r>
            <a:r>
              <a:rPr lang="ru-RU" dirty="0" smtClean="0"/>
              <a:t>-</a:t>
            </a:r>
            <a:r>
              <a:rPr lang="ru-RU" dirty="0" smtClean="0"/>
              <a:t> спортивная командная игра, в которую играют на прямоугольном поле мячом овальной формы, разновидность футбола.</a:t>
            </a:r>
            <a:endParaRPr lang="ru-RU" dirty="0"/>
          </a:p>
        </p:txBody>
      </p:sp>
      <p:pic>
        <p:nvPicPr>
          <p:cNvPr id="9218" name="Picture 2" descr="C:\Users\Анжела\Desktop\олимпиада 3-4\cf995d62c0b40aece36bcadb9b6bf9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365104"/>
            <a:ext cx="3744416" cy="2106234"/>
          </a:xfrm>
          <a:prstGeom prst="rect">
            <a:avLst/>
          </a:prstGeom>
          <a:noFill/>
        </p:spPr>
      </p:pic>
      <p:pic>
        <p:nvPicPr>
          <p:cNvPr id="9219" name="Picture 3" descr="C:\Users\Анжела\Desktop\олимпиада 3-4\rugby-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1800200" cy="1350150"/>
          </a:xfrm>
          <a:prstGeom prst="rect">
            <a:avLst/>
          </a:prstGeom>
          <a:noFill/>
        </p:spPr>
      </p:pic>
      <p:pic>
        <p:nvPicPr>
          <p:cNvPr id="9220" name="Picture 4" descr="C:\Users\Анжела\Desktop\олимпиада 3-4\sport_rugby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365104"/>
            <a:ext cx="3096344" cy="1929312"/>
          </a:xfrm>
          <a:prstGeom prst="rect">
            <a:avLst/>
          </a:prstGeom>
          <a:noFill/>
        </p:spPr>
      </p:pic>
      <p:pic>
        <p:nvPicPr>
          <p:cNvPr id="9221" name="Picture 5" descr="C:\Users\Анжела\Desktop\олимпиада 3-4\i (1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492896"/>
            <a:ext cx="1728192" cy="960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Бокс</a:t>
            </a:r>
            <a:r>
              <a:rPr lang="ru-RU" dirty="0"/>
              <a:t> (от англ. </a:t>
            </a:r>
            <a:r>
              <a:rPr lang="ru-RU" i="1" dirty="0" err="1"/>
              <a:t>box</a:t>
            </a:r>
            <a:r>
              <a:rPr lang="ru-RU" dirty="0"/>
              <a:t> — коробка, ящик, ринг) — контактный вид спорта, единоборство, в котором спортсмены наносят друг другу удары кулаками в специальных перчатках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pic>
        <p:nvPicPr>
          <p:cNvPr id="5122" name="Picture 2" descr="C:\Users\Анжела\Desktop\олимпиада\334870-egor-mekhonc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84984"/>
            <a:ext cx="5472608" cy="3329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19872" y="260648"/>
            <a:ext cx="16784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Бокс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Ринг </a:t>
            </a:r>
            <a:r>
              <a:rPr lang="ru-RU" dirty="0" smtClean="0"/>
              <a:t> — площадка для бокса или других боевых искусств.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Анжела\Desktop\олимпиада 3-4\56d3bcf118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11432"/>
            <a:ext cx="6480720" cy="4363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Тир</a:t>
            </a:r>
            <a:r>
              <a:rPr lang="ru-RU" dirty="0" smtClean="0"/>
              <a:t> – </a:t>
            </a:r>
            <a:r>
              <a:rPr lang="ru-RU" b="1" dirty="0" smtClean="0"/>
              <a:t>это</a:t>
            </a:r>
            <a:r>
              <a:rPr lang="ru-RU" dirty="0" smtClean="0"/>
              <a:t> специально приспособленное место для учебной и целевой стрельбы из стрелкового оружия</a:t>
            </a:r>
            <a:endParaRPr lang="ru-RU" dirty="0"/>
          </a:p>
        </p:txBody>
      </p:sp>
      <p:pic>
        <p:nvPicPr>
          <p:cNvPr id="11266" name="Picture 2" descr="C:\Users\Анжела\Desktop\олимпиада 3-4\s492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2232248" cy="1671770"/>
          </a:xfrm>
          <a:prstGeom prst="rect">
            <a:avLst/>
          </a:prstGeom>
          <a:noFill/>
        </p:spPr>
      </p:pic>
      <p:pic>
        <p:nvPicPr>
          <p:cNvPr id="11268" name="Picture 4" descr="C:\Users\Анжела\Desktop\олимпиада 3-4\d6bfe01d530a725b34a58ee39c5b81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3384376" cy="2538282"/>
          </a:xfrm>
          <a:prstGeom prst="rect">
            <a:avLst/>
          </a:prstGeom>
          <a:noFill/>
        </p:spPr>
      </p:pic>
      <p:pic>
        <p:nvPicPr>
          <p:cNvPr id="11269" name="Picture 5" descr="C:\Users\Анжела\Desktop\олимпиада 3-4\qkQJtYj8o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77072"/>
            <a:ext cx="4171392" cy="2780928"/>
          </a:xfrm>
          <a:prstGeom prst="rect">
            <a:avLst/>
          </a:prstGeom>
          <a:noFill/>
        </p:spPr>
      </p:pic>
      <p:pic>
        <p:nvPicPr>
          <p:cNvPr id="11270" name="Picture 6" descr="C:\Users\Анжела\Desktop\олимпиада 3-4\b3e62b81fa244c7284269187ec0500d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0"/>
            <a:ext cx="2085403" cy="1563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ru-RU" dirty="0" smtClean="0"/>
              <a:t>Бильярд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6400800" cy="17526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Характерной </a:t>
            </a:r>
            <a:r>
              <a:rPr lang="ru-RU" sz="2800" dirty="0" smtClean="0">
                <a:solidFill>
                  <a:schemeClr val="tx1"/>
                </a:solidFill>
              </a:rPr>
              <a:t>особенностью всех бильярдных игр является передвижение </a:t>
            </a:r>
            <a:r>
              <a:rPr lang="ru-RU" sz="2800" b="1" dirty="0" smtClean="0">
                <a:solidFill>
                  <a:schemeClr val="tx1"/>
                </a:solidFill>
              </a:rPr>
              <a:t>шаров</a:t>
            </a:r>
            <a:r>
              <a:rPr lang="ru-RU" sz="2800" dirty="0" smtClean="0">
                <a:solidFill>
                  <a:schemeClr val="tx1"/>
                </a:solidFill>
              </a:rPr>
              <a:t> с помощью</a:t>
            </a:r>
            <a:r>
              <a:rPr lang="ru-RU" sz="2800" b="1" dirty="0" smtClean="0">
                <a:solidFill>
                  <a:schemeClr val="tx1"/>
                </a:solidFill>
              </a:rPr>
              <a:t> кия.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Users\Анжела\Desktop\олимпиада 3-4\i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5629889" cy="3064982"/>
          </a:xfrm>
          <a:prstGeom prst="rect">
            <a:avLst/>
          </a:prstGeom>
          <a:noFill/>
        </p:spPr>
      </p:pic>
      <p:pic>
        <p:nvPicPr>
          <p:cNvPr id="12292" name="Picture 4" descr="C:\Users\Анжела\Desktop\олимпиада 3-4\i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2088232" cy="1387287"/>
          </a:xfrm>
          <a:prstGeom prst="rect">
            <a:avLst/>
          </a:prstGeom>
          <a:noFill/>
        </p:spPr>
      </p:pic>
      <p:pic>
        <p:nvPicPr>
          <p:cNvPr id="12293" name="Picture 5" descr="C:\Users\Анжела\Desktop\олимпиада 3-4\i 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293096"/>
            <a:ext cx="3019425" cy="1809750"/>
          </a:xfrm>
          <a:prstGeom prst="rect">
            <a:avLst/>
          </a:prstGeom>
          <a:noFill/>
        </p:spPr>
      </p:pic>
      <p:pic>
        <p:nvPicPr>
          <p:cNvPr id="12294" name="Picture 6" descr="C:\Users\Анжела\Desktop\олимпиада 3-4\i (1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04664"/>
            <a:ext cx="2039193" cy="1359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Хоккей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r>
              <a:rPr lang="ru-RU" b="1" dirty="0" smtClean="0"/>
              <a:t>Хоккей</a:t>
            </a:r>
            <a:r>
              <a:rPr lang="ru-RU" dirty="0" smtClean="0"/>
              <a:t> - </a:t>
            </a:r>
            <a:r>
              <a:rPr lang="ru-RU" b="1" dirty="0" smtClean="0"/>
              <a:t>это</a:t>
            </a:r>
            <a:r>
              <a:rPr lang="ru-RU" dirty="0" smtClean="0"/>
              <a:t> спортивная командная игра с клюшками и </a:t>
            </a:r>
            <a:r>
              <a:rPr lang="ru-RU" dirty="0" smtClean="0"/>
              <a:t>шайбой или</a:t>
            </a:r>
            <a:r>
              <a:rPr lang="ru-RU" dirty="0" smtClean="0"/>
              <a:t> </a:t>
            </a:r>
            <a:r>
              <a:rPr lang="ru-RU" dirty="0" smtClean="0"/>
              <a:t>мячом.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Виды хоккея:</a:t>
            </a:r>
          </a:p>
          <a:p>
            <a:pPr algn="ctr">
              <a:buNone/>
            </a:pPr>
            <a:r>
              <a:rPr lang="ru-RU" dirty="0" smtClean="0"/>
              <a:t>На траве                 С мячом              С шайбой</a:t>
            </a:r>
            <a:endParaRPr lang="ru-RU" dirty="0"/>
          </a:p>
        </p:txBody>
      </p:sp>
      <p:pic>
        <p:nvPicPr>
          <p:cNvPr id="13314" name="Picture 2" descr="C:\Users\Анжела\Desktop\олимпиада 3-4\i 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170603"/>
            <a:ext cx="3240360" cy="2271839"/>
          </a:xfrm>
          <a:prstGeom prst="rect">
            <a:avLst/>
          </a:prstGeom>
          <a:noFill/>
        </p:spPr>
      </p:pic>
      <p:pic>
        <p:nvPicPr>
          <p:cNvPr id="13315" name="Picture 3" descr="C:\Users\Анжела\Desktop\олимпиада 3-4\108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149080"/>
            <a:ext cx="2376264" cy="2192103"/>
          </a:xfrm>
          <a:prstGeom prst="rect">
            <a:avLst/>
          </a:prstGeom>
          <a:noFill/>
        </p:spPr>
      </p:pic>
      <p:pic>
        <p:nvPicPr>
          <p:cNvPr id="13316" name="Picture 4" descr="C:\Users\Анжела\Desktop\олимпиада 3-4\bdbc6c65aa4bfb543ef9615857d4b8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7072"/>
            <a:ext cx="2736304" cy="2298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/>
              <a:t>Кёрлинг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ru-RU" b="1" dirty="0" smtClean="0"/>
              <a:t>Кёрлинг</a:t>
            </a:r>
            <a:r>
              <a:rPr lang="ru-RU" dirty="0" smtClean="0"/>
              <a:t> </a:t>
            </a:r>
            <a:r>
              <a:rPr lang="ru-RU" dirty="0" smtClean="0"/>
              <a:t>— </a:t>
            </a:r>
            <a:r>
              <a:rPr lang="ru-RU" dirty="0" smtClean="0"/>
              <a:t>командная спортивная игра на ледяной площадке. Участники двух команд поочерёдно пускают по льду специальные тяжёлые гранитные снаряды («камни») в сторону размеченной на льду мишени («дома»)</a:t>
            </a:r>
            <a:endParaRPr lang="ru-RU" dirty="0"/>
          </a:p>
        </p:txBody>
      </p:sp>
      <p:pic>
        <p:nvPicPr>
          <p:cNvPr id="14338" name="Picture 2" descr="C:\Users\Анжела\Desktop\олимпиада 3-4\i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1440160" cy="1103348"/>
          </a:xfrm>
          <a:prstGeom prst="rect">
            <a:avLst/>
          </a:prstGeom>
          <a:noFill/>
        </p:spPr>
      </p:pic>
      <p:pic>
        <p:nvPicPr>
          <p:cNvPr id="14339" name="Picture 3" descr="C:\Users\Анжела\Desktop\олимпиада 3-4\960x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281314"/>
            <a:ext cx="5472608" cy="2576686"/>
          </a:xfrm>
          <a:prstGeom prst="rect">
            <a:avLst/>
          </a:prstGeom>
          <a:noFill/>
        </p:spPr>
      </p:pic>
      <p:pic>
        <p:nvPicPr>
          <p:cNvPr id="14340" name="Picture 4" descr="C:\Users\Анжела\Desktop\олимпиада 3-4\depositphotos_13553921-Group-of-curling-rocks-on-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0648"/>
            <a:ext cx="1737571" cy="1156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Самая известная горная вершина Древней </a:t>
            </a:r>
            <a:r>
              <a:rPr lang="ru-RU" dirty="0" smtClean="0"/>
              <a:t>Греции – Олимп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752600"/>
          </a:xfrm>
        </p:spPr>
        <p:txBody>
          <a:bodyPr/>
          <a:lstStyle/>
          <a:p>
            <a:r>
              <a:rPr lang="ru-RU" dirty="0" smtClean="0"/>
              <a:t>В честь этой горы названы самые массовые игры на планете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98072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Олимпийские игры </a:t>
            </a:r>
            <a:endParaRPr lang="ru-RU" sz="2800" dirty="0"/>
          </a:p>
        </p:txBody>
      </p:sp>
      <p:pic>
        <p:nvPicPr>
          <p:cNvPr id="1026" name="Picture 2" descr="C:\Users\Анжела\Desktop\олимпиада 3-4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2195736" cy="1517053"/>
          </a:xfrm>
          <a:prstGeom prst="rect">
            <a:avLst/>
          </a:prstGeom>
          <a:noFill/>
        </p:spPr>
      </p:pic>
      <p:pic>
        <p:nvPicPr>
          <p:cNvPr id="1027" name="Picture 3" descr="C:\Users\Анжела\Desktop\олимпиада 3-4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653136"/>
            <a:ext cx="2809875" cy="1809750"/>
          </a:xfrm>
          <a:prstGeom prst="rect">
            <a:avLst/>
          </a:prstGeom>
          <a:noFill/>
        </p:spPr>
      </p:pic>
      <p:pic>
        <p:nvPicPr>
          <p:cNvPr id="1028" name="Picture 4" descr="C:\Users\Анжела\Desktop\олимпиада 3-4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4664"/>
            <a:ext cx="2448272" cy="1530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Легкая атлетика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Лёгкая </a:t>
            </a:r>
            <a:r>
              <a:rPr lang="ru-RU" b="1" dirty="0" err="1" smtClean="0">
                <a:solidFill>
                  <a:srgbClr val="C00000"/>
                </a:solidFill>
              </a:rPr>
              <a:t>атле́тика</a:t>
            </a:r>
            <a:r>
              <a:rPr lang="ru-RU" dirty="0" smtClean="0">
                <a:solidFill>
                  <a:srgbClr val="C00000"/>
                </a:solidFill>
              </a:rPr>
              <a:t> — олимпийский вид спорта, включающий бег, ходьбу, прыжки и метания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Говорят </a:t>
            </a:r>
            <a:r>
              <a:rPr lang="ru-RU" dirty="0" err="1" smtClean="0">
                <a:solidFill>
                  <a:srgbClr val="C00000"/>
                </a:solidFill>
              </a:rPr>
              <a:t>матиматика</a:t>
            </a:r>
            <a:r>
              <a:rPr lang="ru-RU" dirty="0" smtClean="0">
                <a:solidFill>
                  <a:srgbClr val="C00000"/>
                </a:solidFill>
              </a:rPr>
              <a:t> – это царица наук.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Тогда легкая атлетика – царица спорта!!!</a:t>
            </a:r>
          </a:p>
        </p:txBody>
      </p:sp>
      <p:pic>
        <p:nvPicPr>
          <p:cNvPr id="3075" name="Picture 3" descr="C:\Users\Анжела\Desktop\олимпиада\31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6"/>
            <a:ext cx="1676400" cy="1292225"/>
          </a:xfrm>
          <a:prstGeom prst="rect">
            <a:avLst/>
          </a:prstGeom>
          <a:noFill/>
        </p:spPr>
      </p:pic>
      <p:pic>
        <p:nvPicPr>
          <p:cNvPr id="3077" name="Picture 5" descr="C:\Users\Анжела\Desktop\олимпиада\sprinter.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013176"/>
            <a:ext cx="2016224" cy="1593177"/>
          </a:xfrm>
          <a:prstGeom prst="rect">
            <a:avLst/>
          </a:prstGeom>
          <a:noFill/>
        </p:spPr>
      </p:pic>
      <p:pic>
        <p:nvPicPr>
          <p:cNvPr id="3078" name="Picture 6" descr="C:\Users\Анжела\Desktop\олимпиада\W7W4VK0wR-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085184"/>
            <a:ext cx="1944216" cy="1465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772400" cy="3918297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i="1" dirty="0" smtClean="0"/>
              <a:t>Способы </a:t>
            </a:r>
            <a:r>
              <a:rPr lang="ru-RU" sz="3200" b="1" i="1" dirty="0" smtClean="0"/>
              <a:t>спортивного </a:t>
            </a:r>
            <a:r>
              <a:rPr lang="ru-RU" sz="3200" b="1" i="1" dirty="0" smtClean="0"/>
              <a:t>плавания: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Кроль на груди </a:t>
            </a:r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Баттерфляй </a:t>
            </a:r>
            <a:r>
              <a:rPr lang="ru-RU" sz="3200" b="1" dirty="0" smtClean="0"/>
              <a:t>(дельфин) 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Плавание </a:t>
            </a:r>
            <a:r>
              <a:rPr lang="ru-RU" sz="3200" b="1" dirty="0" smtClean="0"/>
              <a:t>на спине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(</a:t>
            </a:r>
            <a:r>
              <a:rPr lang="ru-RU" sz="3200" b="1" dirty="0" smtClean="0"/>
              <a:t>кроль на спине) 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Брасс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C:\Users\Анжела\Desktop\олимпиада 3-4\bras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805264"/>
            <a:ext cx="4181450" cy="836290"/>
          </a:xfrm>
          <a:prstGeom prst="rect">
            <a:avLst/>
          </a:prstGeom>
          <a:noFill/>
        </p:spPr>
      </p:pic>
      <p:pic>
        <p:nvPicPr>
          <p:cNvPr id="3078" name="Picture 6" descr="C:\Users\Анжела\Desktop\олимпиада 3-4\craw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665693"/>
            <a:ext cx="3096344" cy="2128737"/>
          </a:xfrm>
          <a:prstGeom prst="rect">
            <a:avLst/>
          </a:prstGeom>
          <a:noFill/>
        </p:spPr>
      </p:pic>
      <p:pic>
        <p:nvPicPr>
          <p:cNvPr id="3079" name="Picture 7" descr="C:\Users\Анжела\Desktop\олимпиада 3-4\butterfl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420888"/>
            <a:ext cx="2837545" cy="1950812"/>
          </a:xfrm>
          <a:prstGeom prst="rect">
            <a:avLst/>
          </a:prstGeom>
          <a:noFill/>
        </p:spPr>
      </p:pic>
      <p:pic>
        <p:nvPicPr>
          <p:cNvPr id="3080" name="Picture 8" descr="C:\Users\Анжела\Desktop\олимпиада 3-4\backstrok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789040"/>
            <a:ext cx="3282081" cy="2256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Анжела\Desktop\олимпиада 3-4\Crawl_(PSF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4258767" cy="9252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7990656" cy="6093295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Самый быстрый вид спортивного плаванья – </a:t>
            </a:r>
            <a:r>
              <a:rPr lang="ru-RU" sz="3200" dirty="0" smtClean="0"/>
              <a:t>кроль на </a:t>
            </a:r>
            <a:r>
              <a:rPr lang="ru-RU" sz="3200" dirty="0" smtClean="0"/>
              <a:t>груди.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Брасс - самый медленный спортивный способ плавания</a:t>
            </a:r>
            <a:endParaRPr lang="ru-RU" sz="3200" dirty="0"/>
          </a:p>
        </p:txBody>
      </p:sp>
      <p:pic>
        <p:nvPicPr>
          <p:cNvPr id="4098" name="Picture 2" descr="C:\Users\Анжела\Desktop\олимпиада 3-4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25144"/>
            <a:ext cx="3672408" cy="1943614"/>
          </a:xfrm>
          <a:prstGeom prst="rect">
            <a:avLst/>
          </a:prstGeom>
          <a:noFill/>
        </p:spPr>
      </p:pic>
      <p:pic>
        <p:nvPicPr>
          <p:cNvPr id="4099" name="Picture 3" descr="C:\Users\Анжела\Desktop\олимпиада 3-4\6668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196752"/>
            <a:ext cx="3192828" cy="2400533"/>
          </a:xfrm>
          <a:prstGeom prst="rect">
            <a:avLst/>
          </a:prstGeom>
          <a:noFill/>
        </p:spPr>
      </p:pic>
      <p:pic>
        <p:nvPicPr>
          <p:cNvPr id="4100" name="Picture 4" descr="C:\Users\Анжела\Desktop\олимпиада 3-4\00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221088"/>
            <a:ext cx="3312368" cy="2456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ru-RU" dirty="0" smtClean="0"/>
              <a:t>Художественная гимнастика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212976"/>
            <a:ext cx="7056784" cy="1752600"/>
          </a:xfrm>
        </p:spPr>
        <p:txBody>
          <a:bodyPr>
            <a:normAutofit fontScale="77500" lnSpcReduction="20000"/>
          </a:bodyPr>
          <a:lstStyle/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Художественная </a:t>
            </a:r>
            <a:r>
              <a:rPr lang="ru-RU" b="1" dirty="0" smtClean="0">
                <a:solidFill>
                  <a:schemeClr val="tx1"/>
                </a:solidFill>
              </a:rPr>
              <a:t>гимнастика</a:t>
            </a:r>
            <a:r>
              <a:rPr lang="ru-RU" dirty="0" smtClean="0">
                <a:solidFill>
                  <a:schemeClr val="tx1"/>
                </a:solidFill>
              </a:rPr>
              <a:t> — вид спорта, выполнение под музыку различных гимнастических и танцевальных упражнений без предмета, а также с предметом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Анжела\Desktop\олимпиада 3-4\i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97152"/>
            <a:ext cx="2736304" cy="1768360"/>
          </a:xfrm>
          <a:prstGeom prst="rect">
            <a:avLst/>
          </a:prstGeom>
          <a:noFill/>
        </p:spPr>
      </p:pic>
      <p:pic>
        <p:nvPicPr>
          <p:cNvPr id="6147" name="Picture 3" descr="C:\Users\Анжела\Desktop\олимпиада 3-4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2304256" cy="1536170"/>
          </a:xfrm>
          <a:prstGeom prst="rect">
            <a:avLst/>
          </a:prstGeom>
          <a:noFill/>
        </p:spPr>
      </p:pic>
      <p:pic>
        <p:nvPicPr>
          <p:cNvPr id="6148" name="Picture 4" descr="C:\Users\Анжела\Desktop\олимпиада 3-4\1358265423_640038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941168"/>
            <a:ext cx="2251941" cy="1642103"/>
          </a:xfrm>
          <a:prstGeom prst="rect">
            <a:avLst/>
          </a:prstGeom>
          <a:noFill/>
        </p:spPr>
      </p:pic>
      <p:pic>
        <p:nvPicPr>
          <p:cNvPr id="6149" name="Picture 5" descr="C:\Users\Анжела\Desktop\олимпиада 3-4\gi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980728"/>
            <a:ext cx="3024336" cy="2061348"/>
          </a:xfrm>
          <a:prstGeom prst="rect">
            <a:avLst/>
          </a:prstGeom>
          <a:noFill/>
        </p:spPr>
      </p:pic>
      <p:pic>
        <p:nvPicPr>
          <p:cNvPr id="6150" name="Picture 6" descr="C:\Users\Анжела\Desktop\олимпиада 3-4\i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060848"/>
            <a:ext cx="2520280" cy="1420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ru-RU" dirty="0" smtClean="0"/>
              <a:t>Снаряды в художественной гимнастике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916832"/>
            <a:ext cx="3312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Скакалка.</a:t>
            </a:r>
          </a:p>
          <a:p>
            <a:endParaRPr lang="ru-RU" sz="2800" b="1" dirty="0" smtClean="0"/>
          </a:p>
          <a:p>
            <a:pPr algn="r"/>
            <a:r>
              <a:rPr lang="ru-RU" sz="2800" b="1" dirty="0" smtClean="0"/>
              <a:t>Обруч.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Мяч.</a:t>
            </a:r>
          </a:p>
          <a:p>
            <a:endParaRPr lang="ru-RU" sz="2800" b="1" dirty="0" smtClean="0"/>
          </a:p>
          <a:p>
            <a:pPr algn="r"/>
            <a:r>
              <a:rPr lang="ru-RU" sz="2800" b="1" dirty="0" smtClean="0"/>
              <a:t>Лента.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Булавы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5122" name="Picture 2" descr="C:\Users\Анжела\Desktop\олимпиада 3-4\sport-men.com.ua-TOGU-TG406550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2016224" cy="2016224"/>
          </a:xfrm>
          <a:prstGeom prst="rect">
            <a:avLst/>
          </a:prstGeom>
          <a:noFill/>
        </p:spPr>
      </p:pic>
      <p:pic>
        <p:nvPicPr>
          <p:cNvPr id="5123" name="Picture 3" descr="C:\Users\Анжела\Desktop\олимпиада 3-4\068e0941-c72e-47f6-836c-24731714ee5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2520280" cy="1800200"/>
          </a:xfrm>
          <a:prstGeom prst="rect">
            <a:avLst/>
          </a:prstGeom>
          <a:noFill/>
        </p:spPr>
      </p:pic>
      <p:pic>
        <p:nvPicPr>
          <p:cNvPr id="5124" name="Picture 4" descr="C:\Users\Анжела\Desktop\олимпиада 3-4\69a8041e-d10d-4273-9970-ed08172cf725_03f72c2d-4289-11e2-b88c-902b341ae93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12776"/>
            <a:ext cx="2520280" cy="2520280"/>
          </a:xfrm>
          <a:prstGeom prst="rect">
            <a:avLst/>
          </a:prstGeom>
          <a:noFill/>
        </p:spPr>
      </p:pic>
      <p:pic>
        <p:nvPicPr>
          <p:cNvPr id="5125" name="Picture 5" descr="C:\Users\Анжела\Desktop\олимпиада 3-4\i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581128"/>
            <a:ext cx="1952625" cy="1809750"/>
          </a:xfrm>
          <a:prstGeom prst="rect">
            <a:avLst/>
          </a:prstGeom>
          <a:noFill/>
        </p:spPr>
      </p:pic>
      <p:pic>
        <p:nvPicPr>
          <p:cNvPr id="5126" name="Picture 6" descr="C:\Users\Анжела\Desktop\олимпиада 3-4\shop_items_catalog_image306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869160"/>
            <a:ext cx="2520280" cy="1672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Виды борьбы: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Анжела\Desktop\олимпиада 3-4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204864"/>
            <a:ext cx="2804403" cy="2097782"/>
          </a:xfrm>
          <a:prstGeom prst="rect">
            <a:avLst/>
          </a:prstGeom>
          <a:noFill/>
        </p:spPr>
      </p:pic>
      <p:pic>
        <p:nvPicPr>
          <p:cNvPr id="7171" name="Picture 3" descr="C:\Users\Анжела\Desktop\олимпиада 3-4\i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509120"/>
            <a:ext cx="2808312" cy="2100706"/>
          </a:xfrm>
          <a:prstGeom prst="rect">
            <a:avLst/>
          </a:prstGeom>
          <a:noFill/>
        </p:spPr>
      </p:pic>
      <p:pic>
        <p:nvPicPr>
          <p:cNvPr id="7172" name="Picture 4" descr="C:\Users\Анжела\Desktop\олимпиада 3-4\samb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060848"/>
            <a:ext cx="3744416" cy="2494717"/>
          </a:xfrm>
          <a:prstGeom prst="rect">
            <a:avLst/>
          </a:prstGeom>
          <a:noFill/>
        </p:spPr>
      </p:pic>
      <p:pic>
        <p:nvPicPr>
          <p:cNvPr id="7173" name="Picture 5" descr="C:\Users\Анжела\Desktop\олимпиада 3-4\sovet-1-kak-delat-brosok-progibom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5047308"/>
            <a:ext cx="2722628" cy="18106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1412776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самбо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04248" y="1700808"/>
            <a:ext cx="1030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дзюдо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5661248"/>
            <a:ext cx="82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сумо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4509120"/>
            <a:ext cx="3116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Греко-римская борьба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ru-RU" dirty="0" smtClean="0"/>
              <a:t>Виды бега: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124744"/>
            <a:ext cx="6048672" cy="5256584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Спринт</a:t>
            </a:r>
            <a:r>
              <a:rPr lang="ru-RU" dirty="0" smtClean="0">
                <a:solidFill>
                  <a:schemeClr val="tx1"/>
                </a:solidFill>
              </a:rPr>
              <a:t> – бег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на короткие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дистанции;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Марафон</a:t>
            </a:r>
            <a:r>
              <a:rPr lang="ru-RU" dirty="0" smtClean="0">
                <a:solidFill>
                  <a:schemeClr val="tx1"/>
                </a:solidFill>
              </a:rPr>
              <a:t> – бег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на длинные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дистанции.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нжела\Desktop\олимпиада\endryu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84984"/>
            <a:ext cx="3744417" cy="3293149"/>
          </a:xfrm>
          <a:prstGeom prst="rect">
            <a:avLst/>
          </a:prstGeom>
          <a:noFill/>
        </p:spPr>
      </p:pic>
      <p:pic>
        <p:nvPicPr>
          <p:cNvPr id="1028" name="Picture 4" descr="C:\Users\Анжела\Desktop\олимпиада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284" y="1052736"/>
            <a:ext cx="4081716" cy="2674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131</Words>
  <Application>Microsoft Office PowerPoint</Application>
  <PresentationFormat>Экран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Виды спорта и спортивный инвентарь</vt:lpstr>
      <vt:lpstr>Самая известная горная вершина Древней Греции – Олимп </vt:lpstr>
      <vt:lpstr>Легкая атлетика</vt:lpstr>
      <vt:lpstr>  Способы спортивного плавания:  Кроль на груди     Баттерфляй (дельфин)    Плавание на спине  (кроль на спине)    Брасс  </vt:lpstr>
      <vt:lpstr>Самый быстрый вид спортивного плаванья – кроль на груди.      Брасс - самый медленный спортивный способ плавания</vt:lpstr>
      <vt:lpstr>Художественная гимнастика</vt:lpstr>
      <vt:lpstr>Снаряды в художественной гимнастике</vt:lpstr>
      <vt:lpstr>Виды борьбы: </vt:lpstr>
      <vt:lpstr>Виды бега:</vt:lpstr>
      <vt:lpstr>Спринт    и    марафон</vt:lpstr>
      <vt:lpstr>Автомобильный спорт категория технических видов спорта, в которых люди соревнуются в скорости прохождения трассы на автомобилях</vt:lpstr>
      <vt:lpstr>Регби - спортивная командная игра, в которую играют на прямоугольном поле мячом овальной формы, разновидность футбола.</vt:lpstr>
      <vt:lpstr>Слайд 13</vt:lpstr>
      <vt:lpstr>Ринг  — площадка для бокса или других боевых искусств. </vt:lpstr>
      <vt:lpstr>Тир – это специально приспособленное место для учебной и целевой стрельбы из стрелкового оружия</vt:lpstr>
      <vt:lpstr>Бильярд </vt:lpstr>
      <vt:lpstr>Хоккей </vt:lpstr>
      <vt:lpstr>Кёрлинг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спорта и спортивный инвентарь</dc:title>
  <dc:creator>VAIO</dc:creator>
  <cp:lastModifiedBy>Анжела</cp:lastModifiedBy>
  <cp:revision>12</cp:revision>
  <dcterms:created xsi:type="dcterms:W3CDTF">2016-01-23T10:08:59Z</dcterms:created>
  <dcterms:modified xsi:type="dcterms:W3CDTF">2016-01-23T12:01:13Z</dcterms:modified>
</cp:coreProperties>
</file>