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1" r:id="rId4"/>
    <p:sldId id="267" r:id="rId5"/>
    <p:sldId id="272" r:id="rId6"/>
    <p:sldId id="257" r:id="rId7"/>
    <p:sldId id="258" r:id="rId8"/>
    <p:sldId id="273" r:id="rId9"/>
    <p:sldId id="259" r:id="rId10"/>
    <p:sldId id="270" r:id="rId11"/>
    <p:sldId id="265" r:id="rId12"/>
    <p:sldId id="260" r:id="rId13"/>
    <p:sldId id="261" r:id="rId14"/>
    <p:sldId id="262" r:id="rId15"/>
    <p:sldId id="263" r:id="rId16"/>
    <p:sldId id="264" r:id="rId17"/>
    <p:sldId id="266" r:id="rId18"/>
    <p:sldId id="268" r:id="rId19"/>
    <p:sldId id="26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BA88-AD97-4078-837E-EE8B043B3D55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103-8BFD-4458-A762-48B8401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BA88-AD97-4078-837E-EE8B043B3D55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103-8BFD-4458-A762-48B8401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BA88-AD97-4078-837E-EE8B043B3D55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103-8BFD-4458-A762-48B8401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BA88-AD97-4078-837E-EE8B043B3D55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103-8BFD-4458-A762-48B8401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BA88-AD97-4078-837E-EE8B043B3D55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103-8BFD-4458-A762-48B8401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BA88-AD97-4078-837E-EE8B043B3D55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103-8BFD-4458-A762-48B8401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BA88-AD97-4078-837E-EE8B043B3D55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103-8BFD-4458-A762-48B8401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BA88-AD97-4078-837E-EE8B043B3D55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103-8BFD-4458-A762-48B8401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BA88-AD97-4078-837E-EE8B043B3D55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103-8BFD-4458-A762-48B8401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BA88-AD97-4078-837E-EE8B043B3D55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103-8BFD-4458-A762-48B8401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BA88-AD97-4078-837E-EE8B043B3D55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103-8BFD-4458-A762-48B8401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BA88-AD97-4078-837E-EE8B043B3D55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58103-8BFD-4458-A762-48B8401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спорта и спортивный инвентарь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573016"/>
            <a:ext cx="8229600" cy="4525963"/>
          </a:xfrm>
        </p:spPr>
        <p:txBody>
          <a:bodyPr/>
          <a:lstStyle/>
          <a:p>
            <a:pPr algn="r"/>
            <a:r>
              <a:rPr lang="ru-RU" dirty="0" smtClean="0"/>
              <a:t>Учитель МОУ «СОШ № 50»:</a:t>
            </a:r>
          </a:p>
          <a:p>
            <a:pPr algn="r"/>
            <a:r>
              <a:rPr lang="ru-RU" dirty="0" err="1" smtClean="0"/>
              <a:t>Волковский</a:t>
            </a:r>
            <a:r>
              <a:rPr lang="ru-RU" dirty="0" smtClean="0"/>
              <a:t> Александр Иванович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ctr"/>
            <a:r>
              <a:rPr lang="ru-RU" dirty="0" smtClean="0"/>
              <a:t>Магнитогорск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4429156" cy="278608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Сноубординг</a:t>
            </a:r>
            <a:r>
              <a:rPr lang="ru-RU" sz="4000" dirty="0" smtClean="0"/>
              <a:t>, так же является зимним видом спорта</a:t>
            </a:r>
          </a:p>
          <a:p>
            <a:endParaRPr lang="ru-RU" dirty="0"/>
          </a:p>
        </p:txBody>
      </p:sp>
      <p:pic>
        <p:nvPicPr>
          <p:cNvPr id="10242" name="Picture 2" descr="C:\Documents and Settings\director\Рабочий стол\Волковский\олимпиада\i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5195386" cy="3357562"/>
          </a:xfrm>
          <a:prstGeom prst="rect">
            <a:avLst/>
          </a:prstGeom>
          <a:noFill/>
        </p:spPr>
      </p:pic>
      <p:pic>
        <p:nvPicPr>
          <p:cNvPr id="10243" name="Picture 3" descr="C:\Documents and Settings\director\Рабочий стол\Волковский\олимпиада\i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3957646" cy="26109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3643314"/>
            <a:ext cx="324640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но менее </a:t>
            </a:r>
          </a:p>
          <a:p>
            <a:r>
              <a:rPr lang="ru-RU" sz="3600" dirty="0" smtClean="0"/>
              <a:t>распространен,</a:t>
            </a:r>
          </a:p>
          <a:p>
            <a:r>
              <a:rPr lang="ru-RU" sz="3600" dirty="0" smtClean="0"/>
              <a:t> чем лыжи.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3786214" cy="3143273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Автогол</a:t>
            </a:r>
            <a:r>
              <a:rPr lang="ru-RU" dirty="0" smtClean="0"/>
              <a:t> – мяч забитый игроком в свои ворота</a:t>
            </a:r>
            <a:endParaRPr lang="ru-RU" dirty="0"/>
          </a:p>
        </p:txBody>
      </p:sp>
      <p:pic>
        <p:nvPicPr>
          <p:cNvPr id="8194" name="Picture 2" descr="C:\Documents and Settings\director\Рабочий стол\Волковский\олимпиада\marcelo-own-go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642918"/>
            <a:ext cx="4044984" cy="2500330"/>
          </a:xfrm>
          <a:prstGeom prst="rect">
            <a:avLst/>
          </a:prstGeom>
          <a:noFill/>
        </p:spPr>
      </p:pic>
      <p:pic>
        <p:nvPicPr>
          <p:cNvPr id="8195" name="Picture 3" descr="C:\Documents and Settings\director\Рабочий стол\Волковский\олимпиада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86124"/>
            <a:ext cx="5143536" cy="3143272"/>
          </a:xfrm>
          <a:prstGeom prst="rect">
            <a:avLst/>
          </a:prstGeom>
          <a:noFill/>
        </p:spPr>
      </p:pic>
      <p:pic>
        <p:nvPicPr>
          <p:cNvPr id="8196" name="Picture 4" descr="C:\Documents and Settings\director\Рабочий стол\Волковский\олимпиада\AP_Photo,_Hassan_Ammar_60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165" y="4000504"/>
            <a:ext cx="3107553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Соревнования по </a:t>
            </a:r>
            <a:r>
              <a:rPr lang="ru-RU" b="1" dirty="0" err="1" smtClean="0">
                <a:solidFill>
                  <a:schemeClr val="tx2"/>
                </a:solidFill>
              </a:rPr>
              <a:t>перетягиванию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8352928" cy="2352676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 соревнованиях по </a:t>
            </a:r>
            <a:r>
              <a:rPr lang="ru-RU" dirty="0" err="1" smtClean="0">
                <a:solidFill>
                  <a:schemeClr val="tx1"/>
                </a:solidFill>
              </a:rPr>
              <a:t>перетягиванию</a:t>
            </a:r>
            <a:r>
              <a:rPr lang="ru-RU" dirty="0" smtClean="0">
                <a:solidFill>
                  <a:schemeClr val="tx1"/>
                </a:solidFill>
              </a:rPr>
              <a:t> используют специальную толстую веревку, которая называется канат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Эти соревнования называются по другому «</a:t>
            </a:r>
            <a:r>
              <a:rPr lang="ru-RU" b="1" u="sng" dirty="0" err="1">
                <a:solidFill>
                  <a:schemeClr val="tx2"/>
                </a:solidFill>
              </a:rPr>
              <a:t>П</a:t>
            </a:r>
            <a:r>
              <a:rPr lang="ru-RU" b="1" u="sng" dirty="0" err="1" smtClean="0">
                <a:solidFill>
                  <a:schemeClr val="tx2"/>
                </a:solidFill>
              </a:rPr>
              <a:t>еретягивание</a:t>
            </a:r>
            <a:r>
              <a:rPr lang="ru-RU" b="1" u="sng" dirty="0" smtClean="0">
                <a:solidFill>
                  <a:schemeClr val="tx2"/>
                </a:solidFill>
              </a:rPr>
              <a:t> каната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Анжела\Desktop\олимпиада\qkoS6C9JJ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904656" cy="2613845"/>
          </a:xfrm>
          <a:prstGeom prst="rect">
            <a:avLst/>
          </a:prstGeom>
          <a:noFill/>
        </p:spPr>
      </p:pic>
      <p:pic>
        <p:nvPicPr>
          <p:cNvPr id="7171" name="Picture 3" descr="C:\Users\Анжела\Desktop\олимпиада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766974" cy="116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Теннис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ru-RU" dirty="0" smtClean="0"/>
              <a:t>Теннис – игра между двумя игроками. В теннис играют небольшим мячом, который отбивают специальными ракетками.</a:t>
            </a:r>
            <a:endParaRPr lang="ru-RU" dirty="0"/>
          </a:p>
        </p:txBody>
      </p:sp>
      <p:pic>
        <p:nvPicPr>
          <p:cNvPr id="7170" name="Picture 2" descr="C:\Documents and Settings\director\Рабочий стол\Волковский\олимпиада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00504"/>
            <a:ext cx="3784065" cy="2595568"/>
          </a:xfrm>
          <a:prstGeom prst="rect">
            <a:avLst/>
          </a:prstGeom>
          <a:noFill/>
        </p:spPr>
      </p:pic>
      <p:pic>
        <p:nvPicPr>
          <p:cNvPr id="7171" name="Picture 3" descr="C:\Documents and Settings\director\Рабочий стол\Волковский\олимпиада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00504"/>
            <a:ext cx="3772910" cy="25241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3286124"/>
            <a:ext cx="400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Настольный теннис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3357562"/>
            <a:ext cx="3398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Большой теннис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Анжела\Desktop\олимпиада\4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1343447" cy="916903"/>
          </a:xfrm>
          <a:prstGeom prst="rect">
            <a:avLst/>
          </a:prstGeom>
          <a:noFill/>
        </p:spPr>
      </p:pic>
      <p:pic>
        <p:nvPicPr>
          <p:cNvPr id="8195" name="Picture 3" descr="C:\Users\Анжела\Desktop\олимпиада\8db6285a07a473a90c64d2d78c21ed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708920"/>
            <a:ext cx="720080" cy="720080"/>
          </a:xfrm>
          <a:prstGeom prst="rect">
            <a:avLst/>
          </a:prstGeom>
          <a:noFill/>
        </p:spPr>
      </p:pic>
      <p:pic>
        <p:nvPicPr>
          <p:cNvPr id="8196" name="Picture 4" descr="C:\Users\Анжела\Desktop\олимпиада\tennisnaya-raketka-fot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88640"/>
            <a:ext cx="1872208" cy="1454081"/>
          </a:xfrm>
          <a:prstGeom prst="rect">
            <a:avLst/>
          </a:prstGeom>
          <a:noFill/>
        </p:spPr>
      </p:pic>
      <p:pic>
        <p:nvPicPr>
          <p:cNvPr id="8197" name="Picture 5" descr="C:\Users\Анжела\Desktop\олимпиада\i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260648"/>
            <a:ext cx="1214586" cy="908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642918"/>
            <a:ext cx="514353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Баскетбол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32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Баскетбо́л</a:t>
            </a:r>
            <a:r>
              <a:rPr lang="ru-RU" dirty="0"/>
              <a:t> (англ. </a:t>
            </a:r>
            <a:r>
              <a:rPr lang="ru-RU" i="1" dirty="0" err="1"/>
              <a:t>basket</a:t>
            </a:r>
            <a:r>
              <a:rPr lang="ru-RU" dirty="0"/>
              <a:t> — корзина, </a:t>
            </a:r>
            <a:r>
              <a:rPr lang="ru-RU" i="1" dirty="0" err="1"/>
              <a:t>ball</a:t>
            </a:r>
            <a:r>
              <a:rPr lang="ru-RU" dirty="0"/>
              <a:t> — мяч) — спортивная командная игра с </a:t>
            </a:r>
            <a:r>
              <a:rPr lang="ru-RU" dirty="0" smtClean="0"/>
              <a:t>мячом. </a:t>
            </a:r>
          </a:p>
          <a:p>
            <a:r>
              <a:rPr lang="ru-RU" dirty="0" smtClean="0"/>
              <a:t>Баскетбол – игра между двумя командами, у каждой команды на своей стороне площадки висит корзина. Цель игры – как можно больше раз забросить мяч в корзину сопернику. Выигрывает та команда, которая забросила больше мячей</a:t>
            </a:r>
            <a:endParaRPr lang="ru-RU" dirty="0"/>
          </a:p>
        </p:txBody>
      </p:sp>
      <p:pic>
        <p:nvPicPr>
          <p:cNvPr id="6146" name="Picture 2" descr="C:\Documents and Settings\director\Рабочий стол\Волковский\олимпиада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290"/>
            <a:ext cx="3100014" cy="2024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4286256"/>
            <a:ext cx="3786214" cy="10715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Футбол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85728"/>
            <a:ext cx="8229600" cy="4525963"/>
          </a:xfrm>
        </p:spPr>
        <p:txBody>
          <a:bodyPr/>
          <a:lstStyle/>
          <a:p>
            <a:r>
              <a:rPr lang="ru-RU" b="1" dirty="0" err="1"/>
              <a:t>Футбо́л</a:t>
            </a:r>
            <a:r>
              <a:rPr lang="ru-RU" dirty="0"/>
              <a:t> (от англ. </a:t>
            </a:r>
            <a:r>
              <a:rPr lang="ru-RU" i="1" dirty="0" err="1"/>
              <a:t>foot</a:t>
            </a:r>
            <a:r>
              <a:rPr lang="ru-RU" dirty="0"/>
              <a:t> — ступня, </a:t>
            </a:r>
            <a:r>
              <a:rPr lang="ru-RU" i="1" dirty="0" err="1"/>
              <a:t>ball</a:t>
            </a:r>
            <a:r>
              <a:rPr lang="ru-RU" dirty="0"/>
              <a:t> — мяч) — командный вид спорта, в котором целью является забить мяч </a:t>
            </a:r>
            <a:r>
              <a:rPr lang="ru-RU" dirty="0" smtClean="0"/>
              <a:t>в ворота</a:t>
            </a:r>
            <a:r>
              <a:rPr lang="ru-RU" dirty="0"/>
              <a:t> соперника ногами или другими частями тела (кроме рук) большее количество раз, чем команда соперника.</a:t>
            </a:r>
          </a:p>
        </p:txBody>
      </p:sp>
      <p:pic>
        <p:nvPicPr>
          <p:cNvPr id="5122" name="Picture 2" descr="C:\Documents and Settings\director\Рабочий стол\Волковский\олимпиада\032f4096-9d33-45bc-bb02-4e0f1bca17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4476748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Дартс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Дартс</a:t>
            </a:r>
            <a:r>
              <a:rPr lang="ru-RU" dirty="0"/>
              <a:t> (англ. </a:t>
            </a:r>
            <a:r>
              <a:rPr lang="ru-RU" i="1" dirty="0" err="1"/>
              <a:t>darts</a:t>
            </a:r>
            <a:r>
              <a:rPr lang="ru-RU" dirty="0"/>
              <a:t> — дротики) — ряд связанных игр, в которых игроки метают дротики в круглую мишень, повешенную на стену</a:t>
            </a:r>
          </a:p>
        </p:txBody>
      </p:sp>
      <p:pic>
        <p:nvPicPr>
          <p:cNvPr id="4098" name="Picture 2" descr="C:\Documents and Settings\director\Рабочий стол\Волковский\олимпиада\5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316276"/>
            <a:ext cx="392909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Шведская стенка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Шведская стенка – это спортивный снаряд, который есть в каждой школе!</a:t>
            </a:r>
            <a:endParaRPr lang="ru-RU" dirty="0"/>
          </a:p>
        </p:txBody>
      </p:sp>
      <p:pic>
        <p:nvPicPr>
          <p:cNvPr id="3074" name="Picture 2" descr="C:\Documents and Settings\director\Рабочий стол\Волковский\олимпиада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14620"/>
            <a:ext cx="4714908" cy="352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Мяч</a:t>
            </a:r>
            <a:r>
              <a:rPr lang="ru-RU" dirty="0" smtClean="0"/>
              <a:t> от английского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Boll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Краска + мяч = </a:t>
            </a:r>
            <a:r>
              <a:rPr lang="en-US" dirty="0" smtClean="0">
                <a:solidFill>
                  <a:srgbClr val="FF0000"/>
                </a:solidFill>
              </a:rPr>
              <a:t>paintball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algn="r"/>
            <a:r>
              <a:rPr lang="ru-RU" dirty="0" smtClean="0"/>
              <a:t>Ступня + мяч = </a:t>
            </a:r>
            <a:r>
              <a:rPr lang="en-US" dirty="0" smtClean="0">
                <a:solidFill>
                  <a:srgbClr val="FF0000"/>
                </a:solidFill>
              </a:rPr>
              <a:t>football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Корзина + мяч = </a:t>
            </a:r>
            <a:r>
              <a:rPr lang="en-US" dirty="0" smtClean="0">
                <a:solidFill>
                  <a:srgbClr val="FF0000"/>
                </a:solidFill>
              </a:rPr>
              <a:t>basketball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algn="r"/>
            <a:r>
              <a:rPr lang="ru-RU" dirty="0" smtClean="0"/>
              <a:t>Удар с лёта + мяч = </a:t>
            </a:r>
            <a:r>
              <a:rPr lang="en-US" dirty="0" smtClean="0">
                <a:solidFill>
                  <a:srgbClr val="FF0000"/>
                </a:solidFill>
              </a:rPr>
              <a:t>volleyball 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Documents and Settings\director\Рабочий стол\Волковский\олимпиада\kapitalanlage-1138px-1024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643182"/>
            <a:ext cx="1714512" cy="1542759"/>
          </a:xfrm>
          <a:prstGeom prst="rect">
            <a:avLst/>
          </a:prstGeom>
          <a:noFill/>
        </p:spPr>
      </p:pic>
      <p:pic>
        <p:nvPicPr>
          <p:cNvPr id="2051" name="Picture 3" descr="C:\Documents and Settings\director\Рабочий стол\Волковский\олимпиада\56404427_Kh9yLtX2gboeom13vg4Eljmrdg7oaHeAW4KSZXMI1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643314"/>
            <a:ext cx="1571636" cy="1571636"/>
          </a:xfrm>
          <a:prstGeom prst="rect">
            <a:avLst/>
          </a:prstGeom>
          <a:noFill/>
        </p:spPr>
      </p:pic>
      <p:pic>
        <p:nvPicPr>
          <p:cNvPr id="2052" name="Picture 4" descr="C:\Documents and Settings\director\Рабочий стол\Волковский\олимпиада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000636"/>
            <a:ext cx="1650077" cy="1381122"/>
          </a:xfrm>
          <a:prstGeom prst="rect">
            <a:avLst/>
          </a:prstGeom>
          <a:noFill/>
        </p:spPr>
      </p:pic>
      <p:pic>
        <p:nvPicPr>
          <p:cNvPr id="2053" name="Picture 5" descr="C:\Documents and Settings\director\Рабочий стол\Волковский\олимпиада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357298"/>
            <a:ext cx="1714512" cy="1494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Спортивные оружия: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dirty="0" smtClean="0"/>
              <a:t>Рапира </a:t>
            </a:r>
          </a:p>
          <a:p>
            <a:endParaRPr lang="ru-RU" dirty="0" smtClean="0"/>
          </a:p>
          <a:p>
            <a:r>
              <a:rPr lang="ru-RU" dirty="0" err="1" smtClean="0"/>
              <a:t>Биатлоническая</a:t>
            </a:r>
            <a:r>
              <a:rPr lang="ru-RU" dirty="0" smtClean="0"/>
              <a:t> винтовка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Дротик </a:t>
            </a:r>
          </a:p>
          <a:p>
            <a:endParaRPr lang="ru-RU" dirty="0" smtClean="0"/>
          </a:p>
          <a:p>
            <a:r>
              <a:rPr lang="ru-RU" dirty="0" smtClean="0"/>
              <a:t>Лук</a:t>
            </a:r>
            <a:endParaRPr lang="ru-RU" dirty="0"/>
          </a:p>
        </p:txBody>
      </p:sp>
      <p:pic>
        <p:nvPicPr>
          <p:cNvPr id="1026" name="Picture 2" descr="C:\Documents and Settings\director\Рабочий стол\Волковский\олимпиада\clip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736"/>
            <a:ext cx="3687988" cy="730222"/>
          </a:xfrm>
          <a:prstGeom prst="rect">
            <a:avLst/>
          </a:prstGeom>
          <a:noFill/>
        </p:spPr>
      </p:pic>
      <p:pic>
        <p:nvPicPr>
          <p:cNvPr id="1027" name="Picture 3" descr="C:\Documents and Settings\director\Рабочий стол\Волковский\олимпиад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56992"/>
            <a:ext cx="2508028" cy="1672019"/>
          </a:xfrm>
          <a:prstGeom prst="rect">
            <a:avLst/>
          </a:prstGeom>
          <a:noFill/>
        </p:spPr>
      </p:pic>
      <p:pic>
        <p:nvPicPr>
          <p:cNvPr id="1028" name="Picture 4" descr="C:\Documents and Settings\director\Рабочий стол\Волковский\олимпиада\v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449198"/>
            <a:ext cx="2571768" cy="1152862"/>
          </a:xfrm>
          <a:prstGeom prst="rect">
            <a:avLst/>
          </a:prstGeom>
          <a:noFill/>
        </p:spPr>
      </p:pic>
      <p:pic>
        <p:nvPicPr>
          <p:cNvPr id="1029" name="Picture 5" descr="C:\Documents and Settings\director\Рабочий стол\Волковский\олимпиада\10342_sour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854">
            <a:off x="2057243" y="4805956"/>
            <a:ext cx="4071965" cy="2270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dirty="0" smtClean="0"/>
              <a:t>Виды бега: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124744"/>
            <a:ext cx="6048672" cy="5256584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Спринт</a:t>
            </a:r>
            <a:r>
              <a:rPr lang="ru-RU" dirty="0" smtClean="0">
                <a:solidFill>
                  <a:schemeClr val="tx1"/>
                </a:solidFill>
              </a:rPr>
              <a:t> – бег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на короткие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дистанции;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Марафон</a:t>
            </a:r>
            <a:r>
              <a:rPr lang="ru-RU" dirty="0" smtClean="0">
                <a:solidFill>
                  <a:schemeClr val="tx1"/>
                </a:solidFill>
              </a:rPr>
              <a:t> – бег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на длинные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дистанции.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нжела\Desktop\олимпиада\endryu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84984"/>
            <a:ext cx="3744417" cy="3293149"/>
          </a:xfrm>
          <a:prstGeom prst="rect">
            <a:avLst/>
          </a:prstGeom>
          <a:noFill/>
        </p:spPr>
      </p:pic>
      <p:pic>
        <p:nvPicPr>
          <p:cNvPr id="1028" name="Picture 4" descr="C:\Users\Анжела\Desktop\олимпиад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84" y="1052736"/>
            <a:ext cx="4081716" cy="2674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Спринт</a:t>
            </a:r>
            <a:r>
              <a:rPr lang="ru-RU" dirty="0" smtClean="0"/>
              <a:t>    и   </a:t>
            </a:r>
            <a:r>
              <a:rPr lang="ru-RU" dirty="0" smtClean="0">
                <a:solidFill>
                  <a:srgbClr val="FF0000"/>
                </a:solidFill>
              </a:rPr>
              <a:t> марафон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Анжела\Desktop\олимпиада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812360" cy="477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Спортивная атлетика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3071834" cy="85725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Легкая атлетика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860032" y="1772816"/>
            <a:ext cx="3071834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Тяжелая атлетика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Анжела\Desktop\олимпиада\28455272-isolated-Gymnasium-and-Body-Building-icons-from-white-background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123" y="2492896"/>
            <a:ext cx="4285325" cy="3660797"/>
          </a:xfrm>
          <a:prstGeom prst="rect">
            <a:avLst/>
          </a:prstGeom>
          <a:noFill/>
        </p:spPr>
      </p:pic>
      <p:pic>
        <p:nvPicPr>
          <p:cNvPr id="2051" name="Picture 3" descr="C:\Users\Анжела\Desktop\олимпиада\13305664-athle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3456384" cy="3672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Легкая атлетика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Лёгкая </a:t>
            </a:r>
            <a:r>
              <a:rPr lang="ru-RU" b="1" dirty="0" err="1" smtClean="0">
                <a:solidFill>
                  <a:srgbClr val="C00000"/>
                </a:solidFill>
              </a:rPr>
              <a:t>атле́тика</a:t>
            </a:r>
            <a:r>
              <a:rPr lang="ru-RU" dirty="0" smtClean="0">
                <a:solidFill>
                  <a:srgbClr val="C00000"/>
                </a:solidFill>
              </a:rPr>
              <a:t> — олимпийский вид спорта, включающий бег, ходьбу, прыжки и метания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Говорят </a:t>
            </a:r>
            <a:r>
              <a:rPr lang="ru-RU" dirty="0" err="1" smtClean="0">
                <a:solidFill>
                  <a:srgbClr val="C00000"/>
                </a:solidFill>
              </a:rPr>
              <a:t>матиматика</a:t>
            </a:r>
            <a:r>
              <a:rPr lang="ru-RU" dirty="0" smtClean="0">
                <a:solidFill>
                  <a:srgbClr val="C00000"/>
                </a:solidFill>
              </a:rPr>
              <a:t> – это царица наук.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Тогда легкая атлетика – царица спорта!!!</a:t>
            </a:r>
          </a:p>
        </p:txBody>
      </p:sp>
      <p:pic>
        <p:nvPicPr>
          <p:cNvPr id="3075" name="Picture 3" descr="C:\Users\Анжела\Desktop\олимпиада\31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676400" cy="1292225"/>
          </a:xfrm>
          <a:prstGeom prst="rect">
            <a:avLst/>
          </a:prstGeom>
          <a:noFill/>
        </p:spPr>
      </p:pic>
      <p:pic>
        <p:nvPicPr>
          <p:cNvPr id="3077" name="Picture 5" descr="C:\Users\Анжела\Desktop\олимпиада\sprinter.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013176"/>
            <a:ext cx="2016224" cy="1593177"/>
          </a:xfrm>
          <a:prstGeom prst="rect">
            <a:avLst/>
          </a:prstGeom>
          <a:noFill/>
        </p:spPr>
      </p:pic>
      <p:pic>
        <p:nvPicPr>
          <p:cNvPr id="3078" name="Picture 6" descr="C:\Users\Анжела\Desktop\олимпиада\W7W4VK0wR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085184"/>
            <a:ext cx="1944216" cy="1465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В спортивных играх </a:t>
            </a:r>
            <a:br>
              <a:rPr lang="ru-RU" i="1" dirty="0" smtClean="0"/>
            </a:br>
            <a:r>
              <a:rPr lang="ru-RU" i="1" dirty="0" smtClean="0"/>
              <a:t>игроки делятся на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284984"/>
            <a:ext cx="8229600" cy="2143140"/>
          </a:xfrm>
        </p:spPr>
        <p:txBody>
          <a:bodyPr/>
          <a:lstStyle/>
          <a:p>
            <a:r>
              <a:rPr lang="ru-RU" u="sng" dirty="0" smtClean="0"/>
              <a:t>Наподдающих</a:t>
            </a:r>
            <a:r>
              <a:rPr lang="ru-RU" dirty="0" smtClean="0"/>
              <a:t> – те, кто забивают голы;</a:t>
            </a:r>
          </a:p>
          <a:p>
            <a:r>
              <a:rPr lang="ru-RU" u="sng" dirty="0" smtClean="0"/>
              <a:t>Защитники</a:t>
            </a:r>
            <a:r>
              <a:rPr lang="ru-RU" dirty="0" smtClean="0"/>
              <a:t> – те, кто защищают свою команду, площадку, ворота, кольцо и т.д.</a:t>
            </a:r>
            <a:endParaRPr lang="ru-RU" dirty="0"/>
          </a:p>
        </p:txBody>
      </p:sp>
      <p:pic>
        <p:nvPicPr>
          <p:cNvPr id="4098" name="Picture 2" descr="C:\Users\Анжела\Desktop\олимпиада\sports-players-silhouettes-445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3986213" cy="1457325"/>
          </a:xfrm>
          <a:prstGeom prst="rect">
            <a:avLst/>
          </a:prstGeom>
          <a:noFill/>
        </p:spPr>
      </p:pic>
      <p:pic>
        <p:nvPicPr>
          <p:cNvPr id="4099" name="Picture 3" descr="C:\Users\Анжела\Desktop\олимпиада\sports-players-silhouettes-4451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941168"/>
            <a:ext cx="3895725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Бокс</a:t>
            </a:r>
            <a:r>
              <a:rPr lang="ru-RU" dirty="0"/>
              <a:t> (от англ. </a:t>
            </a:r>
            <a:r>
              <a:rPr lang="ru-RU" i="1" dirty="0" err="1"/>
              <a:t>box</a:t>
            </a:r>
            <a:r>
              <a:rPr lang="ru-RU" dirty="0"/>
              <a:t> — коробка, ящик, ринг) — контактный вид спорта, единоборство, в котором спортсмены наносят друг другу удары кулаками в специальных перчатках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5122" name="Picture 2" descr="C:\Users\Анжела\Desktop\олимпиада\334870-egor-mekhonc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84984"/>
            <a:ext cx="5472608" cy="3329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260648"/>
            <a:ext cx="16784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Бокс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Средства защиты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Боксеры используют различные средства защиты: боксерские перчатки, шлем, эластичные бинты и каппу для защиты зубов.</a:t>
            </a:r>
          </a:p>
          <a:p>
            <a:endParaRPr lang="ru-RU" dirty="0"/>
          </a:p>
        </p:txBody>
      </p:sp>
      <p:pic>
        <p:nvPicPr>
          <p:cNvPr id="6147" name="Picture 3" descr="C:\Users\Анжела\Desktop\олимпиада\Javier-_M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192" y="3356992"/>
            <a:ext cx="1645430" cy="1656184"/>
          </a:xfrm>
          <a:prstGeom prst="rect">
            <a:avLst/>
          </a:prstGeom>
          <a:noFill/>
        </p:spPr>
      </p:pic>
      <p:pic>
        <p:nvPicPr>
          <p:cNvPr id="6148" name="Picture 4" descr="C:\Users\Анжела\Desktop\олимпиада\everlast-108-boxing-handwraps-natural_36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1339181" cy="1339181"/>
          </a:xfrm>
          <a:prstGeom prst="rect">
            <a:avLst/>
          </a:prstGeom>
          <a:noFill/>
        </p:spPr>
      </p:pic>
      <p:pic>
        <p:nvPicPr>
          <p:cNvPr id="6149" name="Picture 5" descr="C:\Users\Анжела\Desktop\олимпиада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501008"/>
            <a:ext cx="2664296" cy="2664296"/>
          </a:xfrm>
          <a:prstGeom prst="rect">
            <a:avLst/>
          </a:prstGeom>
          <a:noFill/>
        </p:spPr>
      </p:pic>
      <p:pic>
        <p:nvPicPr>
          <p:cNvPr id="6150" name="Picture 6" descr="C:\Users\Анжела\Desktop\олимпиада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048250"/>
            <a:ext cx="1809750" cy="1809750"/>
          </a:xfrm>
          <a:prstGeom prst="rect">
            <a:avLst/>
          </a:prstGeom>
          <a:noFill/>
        </p:spPr>
      </p:pic>
      <p:pic>
        <p:nvPicPr>
          <p:cNvPr id="6151" name="Picture 7" descr="C:\Users\Анжела\Desktop\олимпиада\i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941168"/>
            <a:ext cx="2081185" cy="1556792"/>
          </a:xfrm>
          <a:prstGeom prst="rect">
            <a:avLst/>
          </a:prstGeom>
          <a:noFill/>
        </p:spPr>
      </p:pic>
      <p:pic>
        <p:nvPicPr>
          <p:cNvPr id="6152" name="Picture 8" descr="C:\Users\Анжела\Desktop\олимпиада\i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32656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Самый распространенный зимний вид спорта, доступный каждому – это </a:t>
            </a:r>
            <a:r>
              <a:rPr lang="ru-RU" b="1" dirty="0" smtClean="0">
                <a:solidFill>
                  <a:srgbClr val="FF0000"/>
                </a:solidFill>
              </a:rPr>
              <a:t>лыжи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786322"/>
            <a:ext cx="4500594" cy="1214446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Дорога для катания на лыжах называется </a:t>
            </a:r>
            <a:r>
              <a:rPr lang="ru-RU" sz="3600" b="1" dirty="0" smtClean="0">
                <a:solidFill>
                  <a:srgbClr val="FF0000"/>
                </a:solidFill>
              </a:rPr>
              <a:t>лыжня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Documents and Settings\director\Рабочий стол\Волковский\олимпиада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380014"/>
            <a:ext cx="4286280" cy="3073182"/>
          </a:xfrm>
          <a:prstGeom prst="rect">
            <a:avLst/>
          </a:prstGeom>
          <a:noFill/>
        </p:spPr>
      </p:pic>
      <p:pic>
        <p:nvPicPr>
          <p:cNvPr id="9219" name="Picture 3" descr="C:\Documents and Settings\director\Рабочий стол\Волковский\олимпиада\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4211"/>
            <a:ext cx="4500594" cy="3111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248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Виды спорта и спортивный инвентарь</vt:lpstr>
      <vt:lpstr>Виды бега:</vt:lpstr>
      <vt:lpstr>Спринт    и    марафон</vt:lpstr>
      <vt:lpstr>Спортивная атлетика</vt:lpstr>
      <vt:lpstr>Легкая атлетика</vt:lpstr>
      <vt:lpstr>В спортивных играх  игроки делятся на:</vt:lpstr>
      <vt:lpstr>Слайд 7</vt:lpstr>
      <vt:lpstr>Средства защиты </vt:lpstr>
      <vt:lpstr>Самый распространенный зимний вид спорта, доступный каждому – это лыжи</vt:lpstr>
      <vt:lpstr>Слайд 10</vt:lpstr>
      <vt:lpstr>Слайд 11</vt:lpstr>
      <vt:lpstr>Соревнования по перетягиванию</vt:lpstr>
      <vt:lpstr>Теннис </vt:lpstr>
      <vt:lpstr>Баскетбол </vt:lpstr>
      <vt:lpstr>Футбол </vt:lpstr>
      <vt:lpstr>Дартс </vt:lpstr>
      <vt:lpstr>Шведская стенка</vt:lpstr>
      <vt:lpstr>Мяч от английского Boll</vt:lpstr>
      <vt:lpstr>Спортивные оружия: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бега:</dc:title>
  <dc:creator>director</dc:creator>
  <cp:lastModifiedBy>Анжела</cp:lastModifiedBy>
  <cp:revision>23</cp:revision>
  <dcterms:created xsi:type="dcterms:W3CDTF">2016-01-22T08:40:32Z</dcterms:created>
  <dcterms:modified xsi:type="dcterms:W3CDTF">2016-01-23T12:01:17Z</dcterms:modified>
</cp:coreProperties>
</file>