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9" r:id="rId3"/>
    <p:sldId id="268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9;&#1095;&#1080;&#1090;&#1077;&#1083;&#1100;\Desktop\05%20-%20&#1059;&#1088;&#1086;&#1082;%2030.%20&#1059;&#1095;&#1077;&#1073;&#1085;&#1080;&#1082;,%20&#1091;&#1087;&#1088;.%201.%201),%20&#1089;.%2010.mp3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06%20-%20&#1059;&#1088;&#1086;&#1082;%2030.%20&#1059;&#1095;&#1077;&#1073;&#1085;&#1080;&#1082;,%20&#1091;&#1087;&#1088;.%203,%20&#1089;.%2013.%20&#1055;&#1077;&#1089;&#1085;&#1103;%20%20&#1052;&#1086;&#1103;%20&#1089;&#1077;&#1084;&#1100;&#1103;%20%20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0"/>
            <a:ext cx="6624736" cy="750887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Wendy and her family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" y="764705"/>
            <a:ext cx="91440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      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01962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20688"/>
            <a:ext cx="276571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92696"/>
            <a:ext cx="305375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7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429000"/>
            <a:ext cx="302271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Учитель\Downloads\23516941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005064"/>
            <a:ext cx="2808312" cy="2808312"/>
          </a:xfrm>
          <a:prstGeom prst="rect">
            <a:avLst/>
          </a:prstGeom>
          <a:noFill/>
        </p:spPr>
      </p:pic>
      <p:pic>
        <p:nvPicPr>
          <p:cNvPr id="11" name="05 - Урок 30. Учебник, упр. 1. 1), с.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9633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</a:rPr>
              <a:t>“My family and pets”</a:t>
            </a:r>
            <a:endParaRPr lang="ru-RU" sz="4800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sobaki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62173"/>
            <a:ext cx="7920880" cy="5280587"/>
          </a:xfrm>
        </p:spPr>
      </p:pic>
      <p:pic>
        <p:nvPicPr>
          <p:cNvPr id="5" name="06 - Урок 30. Учебник, упр. 3, с. 13. Песня  Моя семья 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92" y="116632"/>
            <a:ext cx="8938520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ell_done_sticker-r43968e64d366491a9c6136e15d61bb9f_v9w09_8byvr_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494014" cy="5494014"/>
          </a:xfrm>
        </p:spPr>
      </p:pic>
    </p:spTree>
    <p:extLst>
      <p:ext uri="{BB962C8B-B14F-4D97-AF65-F5344CB8AC3E}">
        <p14:creationId xmlns:p14="http://schemas.microsoft.com/office/powerpoint/2010/main" val="37793881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11</Words>
  <Application>Microsoft Office PowerPoint</Application>
  <PresentationFormat>Экран (4:3)</PresentationFormat>
  <Paragraphs>3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“My family and pets”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33</cp:revision>
  <dcterms:created xsi:type="dcterms:W3CDTF">2016-01-16T10:15:36Z</dcterms:created>
  <dcterms:modified xsi:type="dcterms:W3CDTF">2016-01-28T11:08:53Z</dcterms:modified>
</cp:coreProperties>
</file>