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0A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5F0A2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Урок математики в 4 классе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dirty="0"/>
          </a:p>
        </p:txBody>
      </p:sp>
      <p:pic>
        <p:nvPicPr>
          <p:cNvPr id="11266" name="Picture 2" descr="http://audioskazki.net/wp-content/gallery/kataev/cvetik_7cvetik/0001.jpg"/>
          <p:cNvPicPr>
            <a:picLocks noChangeAspect="1" noChangeArrowheads="1"/>
          </p:cNvPicPr>
          <p:nvPr/>
        </p:nvPicPr>
        <p:blipFill>
          <a:blip r:embed="rId2"/>
          <a:srcRect b="23567"/>
          <a:stretch>
            <a:fillRect/>
          </a:stretch>
        </p:blipFill>
        <p:spPr bwMode="auto">
          <a:xfrm>
            <a:off x="914400" y="1371600"/>
            <a:ext cx="7351274" cy="4450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81000"/>
            <a:ext cx="83058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ДЛЯ ЛУЧШЕЙ ДОЛИ </a:t>
            </a:r>
          </a:p>
          <a:p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НУЖНО МНОГО ВОЛИ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0600" y="3962400"/>
            <a:ext cx="3429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Доля  -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14800" y="3886200"/>
            <a:ext cx="457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80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судьба</a:t>
            </a:r>
            <a:endParaRPr lang="ru-RU" sz="80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457200"/>
            <a:ext cx="8351965" cy="535531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-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БЫЛО ИНТЕРЕСНО…</a:t>
            </a:r>
          </a:p>
          <a:p>
            <a:pPr>
              <a:buFontTx/>
              <a:buChar char="-"/>
            </a:pPr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БЫЛО ТРУДНО…</a:t>
            </a:r>
          </a:p>
          <a:p>
            <a:pPr>
              <a:buFontTx/>
              <a:buChar char="-"/>
            </a:pP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 ПРИОБРЁЛ (А)…</a:t>
            </a:r>
          </a:p>
          <a:p>
            <a:pPr>
              <a:buFontTx/>
              <a:buChar char="-"/>
            </a:pPr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Я НАУЧИЛСЯ…</a:t>
            </a:r>
          </a:p>
          <a:p>
            <a:pPr>
              <a:buFontTx/>
              <a:buChar char="-"/>
            </a:pP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 МЕНЯ ПОЛУЧИЛОСЬ…</a:t>
            </a:r>
          </a:p>
          <a:p>
            <a:pPr>
              <a:buFontTx/>
              <a:buChar char="-"/>
            </a:pPr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Я СМОГ…</a:t>
            </a:r>
          </a:p>
          <a:p>
            <a:pPr>
              <a:buFontTx/>
              <a:buChar char="-"/>
            </a:pP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УРОК ДАЛ МНЕ ДЛЯ ЖИЗНИ…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28800" y="0"/>
            <a:ext cx="4648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задача</a:t>
            </a:r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38400" y="990600"/>
            <a:ext cx="6477000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 пакете у Жени было 15 баранок, когда она принесла их домой, р</a:t>
            </a: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азделила поровну </a:t>
            </a:r>
            <a:endParaRPr lang="ru-RU" sz="40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между тремя членами семьи.</a:t>
            </a:r>
          </a:p>
          <a:p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По сколько баранок досталось  каждому?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42" name="Picture 2" descr="http://audioskazki.net/wp-content/gallery/kataev/cvetik_7cvetik/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62871" cy="68479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400" y="1295400"/>
            <a:ext cx="6705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8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15 : 3 = 5 (б)</a:t>
            </a:r>
            <a:endParaRPr lang="ru-RU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962400"/>
            <a:ext cx="930164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Ответ: по 5 баранок.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" y="2895600"/>
            <a:ext cx="8153400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 велению Жени Цветик – семицветик подарил ей 54 игрушки, две шестых всех игрушек составляют куклы. Сколько кукол подарили Жене?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8194" name="Picture 2" descr="http://audioskazki.net/wp-content/gallery/kataev/cvetik_7cvetik/00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9050" y="152400"/>
            <a:ext cx="663575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1371600"/>
            <a:ext cx="69342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54 : 6 * 2 = 18 (к)</a:t>
            </a:r>
            <a:endParaRPr lang="ru-RU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3581400"/>
            <a:ext cx="8313427" cy="13716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Ответ: 18  кукол.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153400" cy="26670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1в. </a:t>
            </a:r>
          </a:p>
          <a:p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180 : 9 * 3 = 60 ( руб.)</a:t>
            </a:r>
          </a:p>
          <a:p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Ответ: 60 рублей.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3657600"/>
            <a:ext cx="767703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 в.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180 : 10 * 5 = 90 ( чел.)</a:t>
            </a:r>
          </a:p>
          <a:p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Ответ: 90 человек.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2667000" cy="9144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304801"/>
            <a:ext cx="89154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 уровень: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НАЙДИТЕ  ПЯТУЮ ЧАСТЬ ОТ 20, </a:t>
            </a:r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ЧЕТВЁРТУЮ</a:t>
            </a:r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ЧАСТЬ ОТ 16, ВОСЬМУЮ ЧАСТЬ ОТ 72, ТРЕТЬЮ ЧАСТЬ ОТ 12, СЕДЬМУЮ ЧАСТЬ ОТ 14. 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4191000"/>
            <a:ext cx="8534400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 уровень:</a:t>
            </a:r>
          </a:p>
          <a:p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НАЙДИТЕ ЧИСЛО, ЕСЛИ ЕГО ТРЕТЬЯ ДОЛЯ РАВНА 23, ВОСЬМАЯ ДОЛЯ – 80, ЧЕТЫРЕ ШЕСТЫХ ДОЛИ ЧИСЛА 24, ТРИ ДЕСЯТЫХ ДОЛИ ЧИСЛА 300, ПЯТУЮ ДОЛЮ ОТ ЧИСЛА 250.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1000" y="2514600"/>
            <a:ext cx="8305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 уровень:</a:t>
            </a:r>
          </a:p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НАЧЕРТИТЕ ОТРЕЗОК, ДЛИНА ТРЕТЬЕЙ ЧАСТИ КОТРОГО  20 ММ. ЗАПИШИТЕ РЕШЕНИЕ.</a:t>
            </a:r>
          </a:p>
          <a:p>
            <a:endParaRPr lang="ru-RU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ru-RU" sz="1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81000" y="1"/>
            <a:ext cx="3657600" cy="48013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 уровень 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20:5= 4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 : 4 = 4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72 : 8 = 9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 : 3 = 4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14 :7 = 2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76800" y="0"/>
            <a:ext cx="42672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уровень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23*3=69</a:t>
            </a:r>
          </a:p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80*8=160</a:t>
            </a:r>
          </a:p>
          <a:p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24:6*4=16</a:t>
            </a:r>
          </a:p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300:10*3=90</a:t>
            </a:r>
            <a:endParaRPr lang="ru-RU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250:5=50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5800" y="5105400"/>
            <a:ext cx="7162800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 уровень</a:t>
            </a:r>
          </a:p>
          <a:p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20*3 = 60 (см)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43000"/>
            <a:ext cx="98592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Д/З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   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Т.С.30, № 5, № 6</a:t>
            </a:r>
          </a:p>
          <a:p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КТО ХОЧЕТ</a:t>
            </a:r>
            <a:r>
              <a:rPr lang="ru-RU" sz="4800" b="1" cap="all" spc="0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У.С. 65, № 301(1,2 СТ)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302</Words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  Урок математики в 4 классе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в 4 классе </dc:title>
  <dc:creator>user</dc:creator>
  <cp:lastModifiedBy>user</cp:lastModifiedBy>
  <cp:revision>15</cp:revision>
  <dcterms:created xsi:type="dcterms:W3CDTF">2013-11-27T14:09:18Z</dcterms:created>
  <dcterms:modified xsi:type="dcterms:W3CDTF">2013-11-28T15:02:00Z</dcterms:modified>
</cp:coreProperties>
</file>