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0"/>
  </p:notesMasterIdLst>
  <p:sldIdLst>
    <p:sldId id="257" r:id="rId2"/>
    <p:sldId id="264" r:id="rId3"/>
    <p:sldId id="258" r:id="rId4"/>
    <p:sldId id="265" r:id="rId5"/>
    <p:sldId id="263" r:id="rId6"/>
    <p:sldId id="259" r:id="rId7"/>
    <p:sldId id="260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DE30A-C307-400A-B17D-443BF507226D}" type="datetimeFigureOut">
              <a:rPr lang="ru-RU" smtClean="0"/>
              <a:pPr/>
              <a:t>08.03.2013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60AB7F-0F45-489A-8988-D912DB9A38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92174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В китайской древней книге “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Же-ким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 (“Книга перестановок”) есть легенда о том, что император Ню, живший 4 тысячи лет тому назад, увидел на берегу реки священную черепаху. На ее панцире был изображен рисунок из белых и черных кругов. Если заменить каждую фигуру числом,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показывающим,сколько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ней кругов, получится таблица из чисел.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0AB7F-0F45-489A-8988-D912DB9A38F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0AB7F-0F45-489A-8988-D912DB9A38F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BD5D3-F811-4570-BDAC-35C4E745BAAB}" type="datetimeFigureOut">
              <a:rPr lang="ru-RU" smtClean="0"/>
              <a:pPr/>
              <a:t>08.03.2013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C5B6E12-3FCA-4D6A-9287-48C4D81FFE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BD5D3-F811-4570-BDAC-35C4E745BAAB}" type="datetimeFigureOut">
              <a:rPr lang="ru-RU" smtClean="0"/>
              <a:pPr/>
              <a:t>08.03.2013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6E12-3FCA-4D6A-9287-48C4D81FFE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BD5D3-F811-4570-BDAC-35C4E745BAAB}" type="datetimeFigureOut">
              <a:rPr lang="ru-RU" smtClean="0"/>
              <a:pPr/>
              <a:t>08.03.2013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6E12-3FCA-4D6A-9287-48C4D81FFE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BD5D3-F811-4570-BDAC-35C4E745BAAB}" type="datetimeFigureOut">
              <a:rPr lang="ru-RU" smtClean="0"/>
              <a:pPr/>
              <a:t>08.03.2013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C5B6E12-3FCA-4D6A-9287-48C4D81FFE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BD5D3-F811-4570-BDAC-35C4E745BAAB}" type="datetimeFigureOut">
              <a:rPr lang="ru-RU" smtClean="0"/>
              <a:pPr/>
              <a:t>08.03.2013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6E12-3FCA-4D6A-9287-48C4D81FFE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BD5D3-F811-4570-BDAC-35C4E745BAAB}" type="datetimeFigureOut">
              <a:rPr lang="ru-RU" smtClean="0"/>
              <a:pPr/>
              <a:t>08.03.2013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6E12-3FCA-4D6A-9287-48C4D81FFE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BD5D3-F811-4570-BDAC-35C4E745BAAB}" type="datetimeFigureOut">
              <a:rPr lang="ru-RU" smtClean="0"/>
              <a:pPr/>
              <a:t>08.03.2013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C5B6E12-3FCA-4D6A-9287-48C4D81FFE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BD5D3-F811-4570-BDAC-35C4E745BAAB}" type="datetimeFigureOut">
              <a:rPr lang="ru-RU" smtClean="0"/>
              <a:pPr/>
              <a:t>08.03.2013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6E12-3FCA-4D6A-9287-48C4D81FFE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BD5D3-F811-4570-BDAC-35C4E745BAAB}" type="datetimeFigureOut">
              <a:rPr lang="ru-RU" smtClean="0"/>
              <a:pPr/>
              <a:t>08.03.2013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6E12-3FCA-4D6A-9287-48C4D81FFE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BD5D3-F811-4570-BDAC-35C4E745BAAB}" type="datetimeFigureOut">
              <a:rPr lang="ru-RU" smtClean="0"/>
              <a:pPr/>
              <a:t>08.03.2013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6E12-3FCA-4D6A-9287-48C4D81FFE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BD5D3-F811-4570-BDAC-35C4E745BAAB}" type="datetimeFigureOut">
              <a:rPr lang="ru-RU" smtClean="0"/>
              <a:pPr/>
              <a:t>08.03.2013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6E12-3FCA-4D6A-9287-48C4D81FFE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59BD5D3-F811-4570-BDAC-35C4E745BAAB}" type="datetimeFigureOut">
              <a:rPr lang="ru-RU" smtClean="0"/>
              <a:pPr/>
              <a:t>08.03.2013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C5B6E12-3FCA-4D6A-9287-48C4D81FFE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18\&#1056;&#1072;&#1073;&#1086;&#1095;&#1080;&#1081;%20&#1089;&#1090;&#1086;&#1083;\Plamya-Sneg_krugitsya.mp3" TargetMode="Externa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18\&#1056;&#1072;&#1073;&#1086;&#1095;&#1080;&#1081;%20&#1089;&#1090;&#1086;&#1083;\021%20&#1044;&#1074;&#1072;&#1078;&#1076;&#1099;%20&#1076;&#1074;&#1072;%20&#1095;&#1077;&#1090;&#1099;&#1088;&#1077;.mp3" TargetMode="Externa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86116" y="357166"/>
            <a:ext cx="5357850" cy="4026230"/>
          </a:xfrm>
          <a:prstGeom prst="rect">
            <a:avLst/>
          </a:prstGeom>
        </p:spPr>
        <p:style>
          <a:lnRef idx="2">
            <a:schemeClr val="accent6"/>
          </a:lnRef>
          <a:fillRef idx="1003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962025" algn="l"/>
              </a:tabLst>
            </a:pPr>
            <a:r>
              <a:rPr lang="ru-RU" dirty="0" smtClean="0">
                <a:latin typeface="Times New Roman" pitchFamily="18" charset="0"/>
                <a:ea typeface="Trebuchet MS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ea typeface="Trebuchet MS"/>
                <a:cs typeface="Times New Roman" pitchFamily="18" charset="0"/>
              </a:rPr>
              <a:t>те далёкие времена, когда человек хотел сказать, что у него 5 предметов, он говорил так: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962025" algn="l"/>
              </a:tabLst>
            </a:pPr>
            <a:r>
              <a:rPr lang="ru-RU" dirty="0">
                <a:latin typeface="Times New Roman" pitchFamily="18" charset="0"/>
                <a:ea typeface="Trebuchet MS"/>
                <a:cs typeface="Times New Roman" pitchFamily="18" charset="0"/>
              </a:rPr>
              <a:t>   </a:t>
            </a:r>
            <a:r>
              <a:rPr lang="ru-RU" dirty="0" smtClean="0">
                <a:latin typeface="Times New Roman" pitchFamily="18" charset="0"/>
                <a:ea typeface="Trebuchet MS"/>
                <a:cs typeface="Times New Roman" pitchFamily="18" charset="0"/>
              </a:rPr>
              <a:t>   « </a:t>
            </a:r>
            <a:r>
              <a:rPr lang="ru-RU" dirty="0">
                <a:latin typeface="Times New Roman" pitchFamily="18" charset="0"/>
                <a:ea typeface="Trebuchet MS"/>
                <a:cs typeface="Times New Roman" pitchFamily="18" charset="0"/>
              </a:rPr>
              <a:t>Столько же, сколько пальцев на руке.»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962025" algn="l"/>
              </a:tabLst>
            </a:pPr>
            <a:r>
              <a:rPr lang="ru-RU" dirty="0">
                <a:latin typeface="Times New Roman" pitchFamily="18" charset="0"/>
                <a:ea typeface="Trebuchet MS"/>
                <a:cs typeface="Times New Roman" pitchFamily="18" charset="0"/>
              </a:rPr>
              <a:t>Прошло ещё очень много времени и люди пришли к </a:t>
            </a:r>
            <a:r>
              <a:rPr lang="ru-RU" dirty="0" smtClean="0">
                <a:latin typeface="Times New Roman" pitchFamily="18" charset="0"/>
                <a:ea typeface="Trebuchet MS"/>
                <a:cs typeface="Times New Roman" pitchFamily="18" charset="0"/>
              </a:rPr>
              <a:t>пони</a:t>
            </a:r>
            <a:r>
              <a:rPr lang="en-US" dirty="0" smtClean="0">
                <a:latin typeface="Times New Roman" pitchFamily="18" charset="0"/>
                <a:ea typeface="Trebuchet MS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Trebuchet MS"/>
                <a:cs typeface="Times New Roman" pitchFamily="18" charset="0"/>
              </a:rPr>
              <a:t>манию </a:t>
            </a:r>
            <a:r>
              <a:rPr lang="ru-RU" dirty="0">
                <a:latin typeface="Times New Roman" pitchFamily="18" charset="0"/>
                <a:ea typeface="Trebuchet MS"/>
                <a:cs typeface="Times New Roman" pitchFamily="18" charset="0"/>
              </a:rPr>
              <a:t>того, что различные группы предметов: 5 пальцев, 5 яблок, 5 домов имеют общее свойство</a:t>
            </a:r>
            <a:r>
              <a:rPr lang="ru-RU" b="1" dirty="0">
                <a:latin typeface="Times New Roman" pitchFamily="18" charset="0"/>
                <a:ea typeface="Trebuchet MS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Trebuchet MS"/>
                <a:cs typeface="Times New Roman" pitchFamily="18" charset="0"/>
              </a:rPr>
              <a:t>одинаковую численность</a:t>
            </a:r>
            <a:r>
              <a:rPr lang="ru-RU" b="1" dirty="0">
                <a:latin typeface="Times New Roman" pitchFamily="18" charset="0"/>
                <a:ea typeface="Trebuchet MS"/>
                <a:cs typeface="Times New Roman" pitchFamily="18" charset="0"/>
              </a:rPr>
              <a:t>, </a:t>
            </a:r>
            <a:r>
              <a:rPr lang="ru-RU" dirty="0">
                <a:latin typeface="Times New Roman" pitchFamily="18" charset="0"/>
                <a:ea typeface="Trebuchet MS"/>
                <a:cs typeface="Times New Roman" pitchFamily="18" charset="0"/>
              </a:rPr>
              <a:t>которую можно выразить с помощью понятия « 5».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962025" algn="l"/>
              </a:tabLst>
            </a:pPr>
            <a:r>
              <a:rPr lang="ru-RU" dirty="0">
                <a:latin typeface="Times New Roman" pitchFamily="18" charset="0"/>
                <a:ea typeface="Trebuchet MS"/>
                <a:cs typeface="Times New Roman" pitchFamily="18" charset="0"/>
              </a:rPr>
              <a:t>Так появились числа. </a:t>
            </a:r>
          </a:p>
          <a:p>
            <a:r>
              <a:rPr lang="ru-RU" dirty="0">
                <a:latin typeface="Times New Roman" pitchFamily="18" charset="0"/>
                <a:ea typeface="Trebuchet MS"/>
                <a:cs typeface="Times New Roman" pitchFamily="18" charset="0"/>
              </a:rPr>
              <a:t>Прошло ещё много времени, прежде чем люди научились записывать числа- цифрами на бумаге.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357167"/>
            <a:ext cx="2071702" cy="450892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287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662" y="4857760"/>
            <a:ext cx="7715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1472" y="4929198"/>
            <a:ext cx="7929618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1 2 3 4 5 6 7 8 9 10</a:t>
            </a:r>
            <a:endParaRPr lang="ru-RU" sz="7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550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Admin\Рабочий стол\220px-Kapitolinischer_Pythagoras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4664"/>
            <a:ext cx="4536504" cy="57606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95536" y="764704"/>
            <a:ext cx="3096344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Пифагор- древнегреческий     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философ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математик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2564904"/>
            <a:ext cx="3816424" cy="19389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Один из величайших греческих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математиков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древности Пифагор считал, что числа очень важны для жизни людей.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501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864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Documents and Settings\Admin\Рабочий стол\смайлики\Смайлики\Smiles_5\AllSmail (135).gif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916833"/>
            <a:ext cx="2520280" cy="2160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Documents and Settings\Admin\Рабочий стол\смайлики\Смайлики\Smiles_2\3_8_17.gif"/>
          <p:cNvPicPr/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9"/>
            <a:ext cx="2088232" cy="1744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Documents and Settings\Admin\Рабочий стол\смайлики\Смайлики\Smiles_2\3_8_105.gif"/>
          <p:cNvPicPr/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80208"/>
            <a:ext cx="2088231" cy="178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Documents and Settings\Admin\Рабочий стол\смайлики\Смайлики\Smiles_2\3_8_16.gif"/>
          <p:cNvPicPr/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293096"/>
            <a:ext cx="2088230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Documents and Settings\Admin\Рабочий стол\смайлики\Смайлики\Smiles_2\3_8_18.gif"/>
          <p:cNvPicPr/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93096"/>
            <a:ext cx="2088233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lamya-Sneg_krugitsy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571472" y="2786058"/>
            <a:ext cx="1571636" cy="13573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0209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11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Admin\Local Settings\Temporary Internet Files\Content.Word\imgpreview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3362"/>
            <a:ext cx="8496944" cy="6391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58915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908720"/>
            <a:ext cx="4536504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692696"/>
            <a:ext cx="2808312" cy="461664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Танграм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старинная китайская игра- головоломка. Она возникла 4 тысячи лет назад.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Суть этой игры  из разрезанных кусочков по иному называются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таны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сложить ту или иную фигуру.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Все собираемые фигуры имеют равную площадь, так как все собираются из одинаковых элементов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.( А их 7)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Правила игры таковы: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В каждую фигуру должны войти все семь элементов.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При составлении фигуры элементы не должны налегать друг на друга, т.е. располагаться в одной плоскости.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 Элементы фигур должны примыкать один к другому</a:t>
            </a: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301014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festival.1september.ru/articles/212334/img1.gif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66700"/>
            <a:ext cx="8424935" cy="6324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604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7604" y="476672"/>
            <a:ext cx="69487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Спасибо за внимание!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Documents and Settings\Admin\Рабочий стол\imgpreviewCA6IL9R9.jpg"/>
          <p:cNvPicPr/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30063">
            <a:off x="395537" y="2228850"/>
            <a:ext cx="2520279" cy="1992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Documents and Settings\Admin\Рабочий стол\imgpreviewCA6R6A1M.jpg"/>
          <p:cNvPicPr/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910">
            <a:off x="6379820" y="2332393"/>
            <a:ext cx="2300211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Documents and Settings\Admin\Рабочий стол\imgpreviewCACB1M9F.jpg"/>
          <p:cNvPicPr/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429000"/>
            <a:ext cx="2592288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021 Дважды два четыр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428596" y="5357826"/>
            <a:ext cx="1357322" cy="10001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5109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50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103</TotalTime>
  <Words>209</Words>
  <Application>Microsoft Office PowerPoint</Application>
  <PresentationFormat>Экран (4:3)</PresentationFormat>
  <Paragraphs>17</Paragraphs>
  <Slides>8</Slides>
  <Notes>2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18</cp:lastModifiedBy>
  <cp:revision>16</cp:revision>
  <dcterms:created xsi:type="dcterms:W3CDTF">2013-03-04T21:37:54Z</dcterms:created>
  <dcterms:modified xsi:type="dcterms:W3CDTF">2013-03-08T06:04:33Z</dcterms:modified>
</cp:coreProperties>
</file>