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9" r:id="rId7"/>
    <p:sldId id="268" r:id="rId8"/>
    <p:sldId id="267" r:id="rId9"/>
    <p:sldId id="266" r:id="rId10"/>
    <p:sldId id="265" r:id="rId11"/>
    <p:sldId id="262" r:id="rId12"/>
    <p:sldId id="271" r:id="rId13"/>
    <p:sldId id="272" r:id="rId14"/>
    <p:sldId id="264" r:id="rId15"/>
    <p:sldId id="263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1428736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Женский образ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1444722113159443092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5585ba35f31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33366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0"/>
            <a:ext cx="3204984" cy="7106395"/>
          </a:xfrm>
          <a:prstGeom prst="rect">
            <a:avLst/>
          </a:prstGeom>
        </p:spPr>
      </p:pic>
      <p:pic>
        <p:nvPicPr>
          <p:cNvPr id="6" name="Рисунок 5" descr="89855558_4918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0"/>
            <a:ext cx="3145542" cy="6400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ThIG1VbCVh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932"/>
            <a:ext cx="9144000" cy="4950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6b5a68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3115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8336764" cy="52625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hello_html_73cd8a7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8641517" cy="39045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857224" y="2357430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_lista_i_pti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i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" y="0"/>
            <a:ext cx="91381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290"/>
            <a:ext cx="5754873" cy="6212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Содержимое 3" descr="z_ea6ec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643050"/>
            <a:ext cx="8108627" cy="3648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0"/>
            <a:ext cx="9144000" cy="6640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i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8670"/>
            <a:ext cx="8760523" cy="49245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7" y="928670"/>
            <a:ext cx="9106466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51465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92808_f3ad8aa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560a4967dc7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</Words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ViP</cp:lastModifiedBy>
  <cp:revision>8</cp:revision>
  <dcterms:created xsi:type="dcterms:W3CDTF">2016-01-17T13:29:00Z</dcterms:created>
  <dcterms:modified xsi:type="dcterms:W3CDTF">2016-01-24T10:34:44Z</dcterms:modified>
</cp:coreProperties>
</file>