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2" r:id="rId6"/>
    <p:sldId id="270" r:id="rId7"/>
    <p:sldId id="271" r:id="rId8"/>
    <p:sldId id="273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Пётр I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stat8.blog.ru/lr/0c066bb13542f40300251b054b5e566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92544"/>
            <a:ext cx="2857520" cy="2755562"/>
          </a:xfrm>
          <a:prstGeom prst="rect">
            <a:avLst/>
          </a:prstGeom>
          <a:noFill/>
        </p:spPr>
      </p:pic>
      <p:pic>
        <p:nvPicPr>
          <p:cNvPr id="23556" name="Picture 4" descr="http://madeinpiter.com/wp-content/uploads/2012/03/67808133_1292221656_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786058"/>
            <a:ext cx="4952988" cy="3714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Эрмитаж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://www.cityspb.ru/f/a0/ru/auto/201504/19152035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5186916" cy="2500330"/>
          </a:xfrm>
          <a:prstGeom prst="rect">
            <a:avLst/>
          </a:prstGeom>
          <a:noFill/>
        </p:spPr>
      </p:pic>
      <p:pic>
        <p:nvPicPr>
          <p:cNvPr id="22532" name="Picture 4" descr="http://u43313.netangels.ru/images/Hermitage%2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623831"/>
            <a:ext cx="4972032" cy="3000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музей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ppcorn.com/wp-content/uploads/2015/04/museum-ppcor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946" y="1285860"/>
            <a:ext cx="5590767" cy="3143272"/>
          </a:xfrm>
          <a:prstGeom prst="rect">
            <a:avLst/>
          </a:prstGeom>
          <a:noFill/>
        </p:spPr>
      </p:pic>
      <p:pic>
        <p:nvPicPr>
          <p:cNvPr id="27652" name="Picture 4" descr="https://im0-tub-ru.yandex.net/i?id=e8bd2a326624a90944a6e7a718bc8456&amp;n=33&amp;h=190&amp;w=4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143380"/>
            <a:ext cx="5000660" cy="2309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музеи архитектуры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Музей архитектуры имени </a:t>
            </a:r>
          </a:p>
          <a:p>
            <a:pPr>
              <a:buNone/>
            </a:pPr>
            <a:r>
              <a:rPr lang="ru-RU" dirty="0" smtClean="0"/>
              <a:t>А. В. Щусева в Москве</a:t>
            </a:r>
            <a:endParaRPr lang="ru-RU" dirty="0"/>
          </a:p>
        </p:txBody>
      </p:sp>
      <p:pic>
        <p:nvPicPr>
          <p:cNvPr id="26626" name="Picture 2" descr="http://artikka.net/assets/files/2015/04/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06" y="2285992"/>
            <a:ext cx="4500594" cy="2500330"/>
          </a:xfrm>
          <a:prstGeom prst="rect">
            <a:avLst/>
          </a:prstGeom>
          <a:noFill/>
        </p:spPr>
      </p:pic>
      <p:pic>
        <p:nvPicPr>
          <p:cNvPr id="26628" name="Picture 4" descr="http://sk.ru/cfs-file.ashx/__key/communityserver-blogs-components-weblogfiles/00-00-00-99-68/_240430044104300434041C044304370435044F041004400445043804420435043A044204430440044B04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51631"/>
            <a:ext cx="7358114" cy="2306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Интерьер музея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Интерьер ( фр.  Внутренний) - архитектурно и художественно оформленное внутреннее пространство здания, обеспечивающее человеку эстетическое восприятие и благоприятные условия жизнедеятельности; внутреннее пространство здания или отдельного </a:t>
            </a:r>
            <a:r>
              <a:rPr lang="ru-RU" dirty="0" err="1" smtClean="0"/>
              <a:t>помещения,архитектурное</a:t>
            </a:r>
            <a:r>
              <a:rPr lang="ru-RU" dirty="0" smtClean="0"/>
              <a:t> решение которого определяется его функциональным назначением.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Интерьер художественного музея.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://alex.comfostyle.com.ua/live/water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57298"/>
            <a:ext cx="7215180" cy="481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stranamasterov.ru/img4/i2014/04/07/13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8157444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Нарисуй интерьер музея.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1600201"/>
            <a:ext cx="5329246" cy="1828800"/>
          </a:xfrm>
        </p:spPr>
        <p:txBody>
          <a:bodyPr/>
          <a:lstStyle/>
          <a:p>
            <a:r>
              <a:rPr lang="ru-RU" dirty="0" smtClean="0"/>
              <a:t>Следуй по инструкции.</a:t>
            </a:r>
            <a:endParaRPr lang="ru-RU" dirty="0"/>
          </a:p>
        </p:txBody>
      </p:sp>
      <p:pic>
        <p:nvPicPr>
          <p:cNvPr id="1026" name="Picture 2" descr="http://images.vfl.ru/ii/1365404561/c0acaf93/2104338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2500330" cy="3151676"/>
          </a:xfrm>
          <a:prstGeom prst="rect">
            <a:avLst/>
          </a:prstGeom>
          <a:noFill/>
        </p:spPr>
      </p:pic>
      <p:pic>
        <p:nvPicPr>
          <p:cNvPr id="1028" name="Picture 4" descr="http://igroteka-devochki.ru/wp-content/thumbs/custom/N/Neznai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714752"/>
            <a:ext cx="2457454" cy="24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 свою работу.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50" name="Picture 6" descr="http://i60.beon.ru/69/24/662469/66/avatars/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3166437" cy="2928958"/>
          </a:xfrm>
          <a:prstGeom prst="rect">
            <a:avLst/>
          </a:prstGeom>
          <a:noFill/>
        </p:spPr>
      </p:pic>
      <p:pic>
        <p:nvPicPr>
          <p:cNvPr id="31752" name="Picture 8" descr="http://r24.imgfast.net/users/2911/18/70/32/smiles/2733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2629" y="3000372"/>
            <a:ext cx="4762525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39</Words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Пётр I </vt:lpstr>
      <vt:lpstr>Эрмитаж</vt:lpstr>
      <vt:lpstr>русский музей</vt:lpstr>
      <vt:lpstr>музеи архитектуры</vt:lpstr>
      <vt:lpstr>Интерьер музея</vt:lpstr>
      <vt:lpstr>Интерьер художественного музея.</vt:lpstr>
      <vt:lpstr>Слайд 7</vt:lpstr>
      <vt:lpstr>Нарисуй интерьер музея.</vt:lpstr>
      <vt:lpstr>Оцени свою работу.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Художник  и музей.</dc:title>
  <dc:creator>Админ</dc:creator>
  <cp:lastModifiedBy>Админ</cp:lastModifiedBy>
  <cp:revision>13</cp:revision>
  <dcterms:created xsi:type="dcterms:W3CDTF">2016-01-09T16:00:29Z</dcterms:created>
  <dcterms:modified xsi:type="dcterms:W3CDTF">2016-01-24T15:06:54Z</dcterms:modified>
</cp:coreProperties>
</file>