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" y="-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1214422"/>
            <a:ext cx="61044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Художник  и музей.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8434" name="Picture 2" descr="http://img0.liveinternet.ru/images/attach/c/3/77/940/77940854_2008984000b8b6c23d1da4a8f5988f50d2737b6d7f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2857496"/>
            <a:ext cx="3219450" cy="3257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/>
          <a:lstStyle/>
          <a:p>
            <a:r>
              <a:rPr lang="ru-RU" dirty="0" smtClean="0"/>
              <a:t>Троице-Сергиева лавра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4578" name="Picture 2" descr="http://historykeeper.ru/images/stories/Church/Tr_Serg_Lavra/Tr_Serg_Lavra_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500174"/>
            <a:ext cx="7715304" cy="49053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114932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художественный музей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00306"/>
            <a:ext cx="8229600" cy="3625857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научно- просветительское и исследовательское учреждение осуществляющее комплектование, экспонирование, хранение, изучение и популяризацию произведений изобразительного и декоративно- прикладного искусства, а также памятников архитектуры.</a:t>
            </a:r>
            <a:endParaRPr lang="ru-RU" dirty="0"/>
          </a:p>
        </p:txBody>
      </p:sp>
      <p:pic>
        <p:nvPicPr>
          <p:cNvPr id="8194" name="Picture 2" descr="http://lenoblmus.ru/upload/_thumbs/620x0_6329656ea276cb8886d842b47e2c45a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96494" y="1"/>
            <a:ext cx="3647505" cy="25003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Древний Рим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http://get.imgoo.ru/619629/13ccf/mODBAluCCc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500174"/>
            <a:ext cx="8215370" cy="3357549"/>
          </a:xfrm>
          <a:prstGeom prst="rect">
            <a:avLst/>
          </a:prstGeom>
          <a:noFill/>
        </p:spPr>
      </p:pic>
      <p:pic>
        <p:nvPicPr>
          <p:cNvPr id="7172" name="Picture 4" descr="http://tarquinpriscus.weebly.com/uploads/1/5/9/4/15947926/6728313.jpeg?75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4572008"/>
            <a:ext cx="7153275" cy="22859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эпоха Возрождения: к XVI в.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http://2.bp.blogspot.com/-AVrij77BImU/Upcnp5SepPI/AAAAAAAAHmk/dQVlbfgzZfs/s1600/o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4214818"/>
            <a:ext cx="7500990" cy="2408483"/>
          </a:xfrm>
          <a:prstGeom prst="rect">
            <a:avLst/>
          </a:prstGeom>
          <a:noFill/>
        </p:spPr>
      </p:pic>
      <p:pic>
        <p:nvPicPr>
          <p:cNvPr id="6148" name="Picture 4" descr="http://img-fotki.yandex.ru/get/6113/121447594.126/0_8dddf_206646d9_X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1428736"/>
            <a:ext cx="6762744" cy="27860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старейшие художественные музеи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Уффици, </a:t>
            </a:r>
          </a:p>
          <a:p>
            <a:r>
              <a:rPr lang="ru-RU" dirty="0" smtClean="0"/>
              <a:t>Прадо, </a:t>
            </a:r>
          </a:p>
          <a:p>
            <a:r>
              <a:rPr lang="ru-RU" dirty="0" smtClean="0"/>
              <a:t>Лувр, </a:t>
            </a:r>
          </a:p>
          <a:p>
            <a:r>
              <a:rPr lang="ru-RU" dirty="0" smtClean="0"/>
              <a:t>Дрезденская картинная галерея 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Уффици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http://turputevoditel.ru/wp-content/uploads/2015/01/Galerei-Uffits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214422"/>
            <a:ext cx="4762500" cy="3162301"/>
          </a:xfrm>
          <a:prstGeom prst="rect">
            <a:avLst/>
          </a:prstGeom>
          <a:noFill/>
        </p:spPr>
      </p:pic>
      <p:pic>
        <p:nvPicPr>
          <p:cNvPr id="4100" name="Picture 4" descr="http://mkrf.ru/upload/iblock/af4/af455bb39f7724899adf64b88cf043e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3303506"/>
            <a:ext cx="4207574" cy="34116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Прадо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http://www.euroestate24.ru/images/stories/realty/madrid_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285860"/>
            <a:ext cx="4643470" cy="3033701"/>
          </a:xfrm>
          <a:prstGeom prst="rect">
            <a:avLst/>
          </a:prstGeom>
          <a:noFill/>
        </p:spPr>
      </p:pic>
      <p:pic>
        <p:nvPicPr>
          <p:cNvPr id="3076" name="Picture 4" descr="http://www.trakt.by/data/catalog/large/ae050d45e515c7931a913c9aa7020e6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3477578"/>
            <a:ext cx="4667236" cy="31137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лувр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http://mosmeg.com/me/uploads/Natural_4000x2045_00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500174"/>
            <a:ext cx="4286280" cy="2857520"/>
          </a:xfrm>
          <a:prstGeom prst="rect">
            <a:avLst/>
          </a:prstGeom>
          <a:noFill/>
        </p:spPr>
      </p:pic>
      <p:pic>
        <p:nvPicPr>
          <p:cNvPr id="2052" name="Picture 4" descr="http://zurferstravel.com.ve/wp-content/uploads/2014/02/louvre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1934" y="3786190"/>
            <a:ext cx="4714908" cy="28574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Дрезденская картинная галерея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://i.allday.ru/uploads/posts/2009-04/1239924777_4dresden-rrrryirsrrisryeryor-srrs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374340"/>
            <a:ext cx="4357718" cy="3217964"/>
          </a:xfrm>
          <a:prstGeom prst="rect">
            <a:avLst/>
          </a:prstGeom>
          <a:noFill/>
        </p:spPr>
      </p:pic>
      <p:pic>
        <p:nvPicPr>
          <p:cNvPr id="1028" name="Picture 4" descr="http://img-fotki.yandex.ru/get/5605/v-dmitriev59.8c/0_4c0e8_b615787e_XX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1142984"/>
            <a:ext cx="4591570" cy="2928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64</Words>
  <PresentationFormat>Экран (4:3)</PresentationFormat>
  <Paragraphs>15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художественный музей</vt:lpstr>
      <vt:lpstr>Древний Рим</vt:lpstr>
      <vt:lpstr>в эпоха Возрождения: к XVI в. </vt:lpstr>
      <vt:lpstr>старейшие художественные музеи</vt:lpstr>
      <vt:lpstr>Уффици</vt:lpstr>
      <vt:lpstr>Прадо</vt:lpstr>
      <vt:lpstr>лувр</vt:lpstr>
      <vt:lpstr>Дрезденская картинная галерея</vt:lpstr>
      <vt:lpstr>Троице-Сергиева лавра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Художник  и музей.</dc:title>
  <dc:creator>Админ</dc:creator>
  <cp:lastModifiedBy>Админ</cp:lastModifiedBy>
  <cp:revision>15</cp:revision>
  <dcterms:created xsi:type="dcterms:W3CDTF">2016-01-09T16:00:29Z</dcterms:created>
  <dcterms:modified xsi:type="dcterms:W3CDTF">2016-01-24T15:05:08Z</dcterms:modified>
</cp:coreProperties>
</file>