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0" r:id="rId4"/>
    <p:sldId id="257" r:id="rId5"/>
    <p:sldId id="258" r:id="rId6"/>
    <p:sldId id="259" r:id="rId7"/>
    <p:sldId id="269" r:id="rId8"/>
    <p:sldId id="272" r:id="rId9"/>
    <p:sldId id="261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5932" autoAdjust="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B9561-F227-4DE3-B274-909CC8C767A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239B-DE72-4881-A588-2A46E4325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8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39B-DE72-4881-A588-2A46E43253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3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39B-DE72-4881-A588-2A46E43253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4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39B-DE72-4881-A588-2A46E43253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8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39B-DE72-4881-A588-2A46E43253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8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239B-DE72-4881-A588-2A46E43253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5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FF0000"/>
                </a:solidFill>
              </a:rPr>
              <a:t>С днем рождения!</a:t>
            </a:r>
            <a:endParaRPr lang="ru-RU" sz="6000" i="1" dirty="0" smtClean="0">
              <a:solidFill>
                <a:srgbClr val="FF0000"/>
              </a:solidFill>
            </a:endParaRPr>
          </a:p>
        </p:txBody>
      </p:sp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941168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Расшифруй слова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dirty="0" smtClean="0"/>
              <a:t>        147</a:t>
            </a:r>
          </a:p>
          <a:p>
            <a:pPr marL="0" indent="0">
              <a:buNone/>
            </a:pPr>
            <a:r>
              <a:rPr lang="en-US" sz="7200" dirty="0" smtClean="0"/>
              <a:t>        2645</a:t>
            </a:r>
          </a:p>
          <a:p>
            <a:pPr marL="0" indent="0">
              <a:buNone/>
            </a:pPr>
            <a:r>
              <a:rPr lang="en-US" sz="7200" dirty="0" smtClean="0"/>
              <a:t>        743761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67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u-RU" sz="9600" dirty="0" smtClean="0"/>
              <a:t>СПАСИБО!</a:t>
            </a:r>
            <a:endParaRPr lang="ru-RU" sz="9600" dirty="0"/>
          </a:p>
        </p:txBody>
      </p:sp>
      <p:pic>
        <p:nvPicPr>
          <p:cNvPr id="3080" name="Picture 8" descr="http://boombob.ru/img/picture/Oct/01/164e4bfa1a27225c8c199143ba5e4888/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r="20961"/>
          <a:stretch/>
        </p:blipFill>
        <p:spPr bwMode="auto">
          <a:xfrm>
            <a:off x="2987825" y="-69538"/>
            <a:ext cx="3168352" cy="43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FF0000"/>
                </a:solidFill>
              </a:rPr>
              <a:t>С днем рождения!</a:t>
            </a:r>
            <a:endParaRPr lang="ru-RU" sz="6000" i="1" dirty="0" smtClean="0">
              <a:solidFill>
                <a:srgbClr val="FF0000"/>
              </a:solidFill>
            </a:endParaRPr>
          </a:p>
        </p:txBody>
      </p:sp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941168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cs625523.vk.me/v625523112/43760/oBcG8T2OIJ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3"/>
            <a:ext cx="38164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11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hitov.ru/i/nl/8/8-russian.gif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/>
          <a:stretch/>
        </p:blipFill>
        <p:spPr bwMode="auto">
          <a:xfrm>
            <a:off x="3275856" y="692696"/>
            <a:ext cx="4986345" cy="48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9.depositphotos.com/1000519/1197/v/950/depositphotos_11973062-Snake-font.-Digit-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r="22656"/>
          <a:stretch/>
        </p:blipFill>
        <p:spPr bwMode="auto">
          <a:xfrm>
            <a:off x="777137" y="2141790"/>
            <a:ext cx="2254828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0" name="Picture 8" descr="http://boombob.ru/img/picture/Oct/01/164e4bfa1a27225c8c199143ba5e4888/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r="20961"/>
          <a:stretch/>
        </p:blipFill>
        <p:spPr bwMode="auto">
          <a:xfrm>
            <a:off x="3735150" y="2780928"/>
            <a:ext cx="1906227" cy="26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aikalfashion.ru/upload/iblock/aec/GP_PHOTO_W800_a9ccd7cd1c4267a50c67ac0bd718017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008281"/>
            <a:ext cx="2448271" cy="18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16" y="3933056"/>
            <a:ext cx="1800200" cy="197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https://otvet.imgsmail.ru/download/8601484_376ee5b400103bb83c086c912c57a729_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65248"/>
            <a:ext cx="1732950" cy="14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i1.nuttit.com/hentai/Does_this_belong_here__20445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890"/>
            <a:ext cx="2946334" cy="2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17" y="2455391"/>
            <a:ext cx="2685199" cy="13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westfield.ma.edu/personalpages/draker/edcom/final/webprojects/fa08/buddy/clevon_80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95" y="1643268"/>
            <a:ext cx="1951063" cy="22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-dentalspa.co.uk/wp-content/uploads/2014/02/EGG-TIM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2" y="893390"/>
            <a:ext cx="1242488" cy="15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3-tub-ru.yandex.net/i?id=a6a8800e26887b25d50ce3569f5d37b1&amp;n=33&amp;h=190&amp;w=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9" y="2649978"/>
            <a:ext cx="4365268" cy="30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2168" y="328498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Луне жил звездочет </a:t>
            </a:r>
          </a:p>
          <a:p>
            <a:r>
              <a:rPr lang="ru-RU" i="1" dirty="0"/>
              <a:t>О</a:t>
            </a:r>
            <a:r>
              <a:rPr lang="ru-RU" i="1" dirty="0" smtClean="0"/>
              <a:t>н планетам вел учет: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Раз </a:t>
            </a:r>
            <a:r>
              <a:rPr lang="ru-RU" b="1" i="1" dirty="0"/>
              <a:t>Меркурий,</a:t>
            </a:r>
            <a:r>
              <a:rPr lang="ru-RU" i="1" dirty="0"/>
              <a:t> </a:t>
            </a:r>
            <a:r>
              <a:rPr lang="en-US" i="1" dirty="0" smtClean="0"/>
              <a:t>2 - </a:t>
            </a:r>
            <a:r>
              <a:rPr lang="ru-RU" i="1" dirty="0" smtClean="0"/>
              <a:t> </a:t>
            </a:r>
            <a:r>
              <a:rPr lang="ru-RU" b="1" i="1" dirty="0"/>
              <a:t>Венера</a:t>
            </a:r>
            <a:r>
              <a:rPr lang="ru-RU" i="1" dirty="0"/>
              <a:t>,</a:t>
            </a:r>
            <a:br>
              <a:rPr lang="ru-RU" i="1" dirty="0"/>
            </a:br>
            <a:r>
              <a:rPr lang="en-US" i="1" dirty="0" smtClean="0"/>
              <a:t>3 - </a:t>
            </a:r>
            <a:r>
              <a:rPr lang="ru-RU" b="1" i="1" dirty="0" smtClean="0"/>
              <a:t>Земля</a:t>
            </a:r>
            <a:r>
              <a:rPr lang="ru-RU" i="1" dirty="0"/>
              <a:t>, </a:t>
            </a:r>
            <a:r>
              <a:rPr lang="en-US" i="1" dirty="0" smtClean="0"/>
              <a:t>4 - </a:t>
            </a:r>
            <a:r>
              <a:rPr lang="ru-RU" b="1" i="1" dirty="0" smtClean="0"/>
              <a:t>Марс</a:t>
            </a:r>
            <a:r>
              <a:rPr lang="ru-RU" b="1" i="1" dirty="0"/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en-US" i="1" dirty="0" smtClean="0"/>
              <a:t>5 - </a:t>
            </a:r>
            <a:r>
              <a:rPr lang="ru-RU" i="1" dirty="0" smtClean="0"/>
              <a:t> </a:t>
            </a:r>
            <a:r>
              <a:rPr lang="ru-RU" b="1" i="1" dirty="0"/>
              <a:t>Юпитер</a:t>
            </a:r>
            <a:r>
              <a:rPr lang="ru-RU" i="1" dirty="0"/>
              <a:t>, </a:t>
            </a:r>
            <a:r>
              <a:rPr lang="en-US" i="1" dirty="0" smtClean="0"/>
              <a:t>6 - </a:t>
            </a:r>
            <a:r>
              <a:rPr lang="ru-RU" b="1" i="1" dirty="0" smtClean="0"/>
              <a:t>Сатурн</a:t>
            </a:r>
            <a:r>
              <a:rPr lang="ru-RU" b="1" i="1" dirty="0"/>
              <a:t>,</a:t>
            </a:r>
            <a:r>
              <a:rPr lang="ru-RU" i="1" dirty="0"/>
              <a:t/>
            </a:r>
            <a:br>
              <a:rPr lang="ru-RU" i="1" dirty="0"/>
            </a:br>
            <a:r>
              <a:rPr lang="en-US" i="1" dirty="0" smtClean="0"/>
              <a:t>7 -</a:t>
            </a:r>
            <a:r>
              <a:rPr lang="ru-RU" i="1" dirty="0" smtClean="0"/>
              <a:t> </a:t>
            </a:r>
            <a:r>
              <a:rPr lang="ru-RU" b="1" i="1" dirty="0"/>
              <a:t>Уран</a:t>
            </a:r>
            <a:r>
              <a:rPr lang="ru-RU" i="1" dirty="0" smtClean="0"/>
              <a:t>,</a:t>
            </a:r>
            <a:r>
              <a:rPr lang="en-US" i="1" dirty="0" smtClean="0"/>
              <a:t> 8 - </a:t>
            </a:r>
            <a:r>
              <a:rPr lang="ru-RU" i="1" dirty="0" smtClean="0"/>
              <a:t> </a:t>
            </a:r>
            <a:r>
              <a:rPr lang="ru-RU" b="1" i="1" dirty="0"/>
              <a:t>Нептун.</a:t>
            </a:r>
            <a:endParaRPr lang="ru-RU" b="1" dirty="0"/>
          </a:p>
        </p:txBody>
      </p:sp>
      <p:pic>
        <p:nvPicPr>
          <p:cNvPr id="4100" name="Picture 4" descr="http://s3.docme.ru/store/data/000428051_1-ac6796358acf84f19f3c26da1d19f9d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8173" b="8037"/>
          <a:stretch/>
        </p:blipFill>
        <p:spPr bwMode="auto">
          <a:xfrm>
            <a:off x="539552" y="569230"/>
            <a:ext cx="3545220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8552" y="1340768"/>
            <a:ext cx="3787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/>
              <a:t>октет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776533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384" y="2132747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cs622622.vk.me/v622622587/11f57/_mHtnjYW-Z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40163" r="12958" b="2735"/>
          <a:stretch/>
        </p:blipFill>
        <p:spPr bwMode="auto">
          <a:xfrm>
            <a:off x="467544" y="398531"/>
            <a:ext cx="3037840" cy="32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eved.ru/uploads/posts/2011-03/1301227740_chas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26" y="176381"/>
            <a:ext cx="3152988" cy="21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621562"/>
              </p:ext>
            </p:extLst>
          </p:nvPr>
        </p:nvGraphicFramePr>
        <p:xfrm>
          <a:off x="755576" y="2060848"/>
          <a:ext cx="7632848" cy="368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1842512">
                <a:tc rowSpan="2">
                  <a:txBody>
                    <a:bodyPr/>
                    <a:lstStyle/>
                    <a:p>
                      <a:endParaRPr lang="ru-RU" sz="9600" dirty="0" smtClean="0"/>
                    </a:p>
                    <a:p>
                      <a:r>
                        <a:rPr lang="ru-RU" sz="9600" dirty="0" smtClean="0"/>
                        <a:t>8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2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1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3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7</a:t>
                      </a:r>
                      <a:endParaRPr lang="ru-RU" sz="9600" dirty="0"/>
                    </a:p>
                  </a:txBody>
                  <a:tcPr/>
                </a:tc>
              </a:tr>
              <a:tr h="1842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5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4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6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Проверьте: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568196"/>
              </p:ext>
            </p:extLst>
          </p:nvPr>
        </p:nvGraphicFramePr>
        <p:xfrm>
          <a:off x="755576" y="2060848"/>
          <a:ext cx="7632848" cy="368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1842512">
                <a:tc rowSpan="2">
                  <a:txBody>
                    <a:bodyPr/>
                    <a:lstStyle/>
                    <a:p>
                      <a:endParaRPr lang="ru-RU" sz="9600" dirty="0" smtClean="0"/>
                    </a:p>
                    <a:p>
                      <a:r>
                        <a:rPr lang="ru-RU" sz="9600" dirty="0" smtClean="0"/>
                        <a:t>8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2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3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1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4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3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2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7</a:t>
                      </a:r>
                      <a:endParaRPr lang="ru-RU" sz="9600" dirty="0"/>
                    </a:p>
                  </a:txBody>
                  <a:tcPr/>
                </a:tc>
              </a:tr>
              <a:tr h="1842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6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5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7 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4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5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6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1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3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апом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391871" cy="55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724</TotalTime>
  <Words>63</Words>
  <Application>Microsoft Office PowerPoint</Application>
  <PresentationFormat>Экран (4:3)</PresentationFormat>
  <Paragraphs>47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10069046</vt:lpstr>
      <vt:lpstr>С днем рождения!</vt:lpstr>
      <vt:lpstr>С днем рождения!</vt:lpstr>
      <vt:lpstr>Презентация PowerPoint</vt:lpstr>
      <vt:lpstr>            </vt:lpstr>
      <vt:lpstr>Презентация PowerPoint</vt:lpstr>
      <vt:lpstr>Презентация PowerPoint</vt:lpstr>
      <vt:lpstr>Вставь пропущенные числа </vt:lpstr>
      <vt:lpstr>Проверьте:</vt:lpstr>
      <vt:lpstr>Презентация PowerPoint</vt:lpstr>
      <vt:lpstr>Расшифруй слова            </vt:lpstr>
      <vt:lpstr>            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48</cp:revision>
  <dcterms:created xsi:type="dcterms:W3CDTF">2011-08-18T13:52:20Z</dcterms:created>
  <dcterms:modified xsi:type="dcterms:W3CDTF">2015-11-16T16:10:52Z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