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BC50F"/>
    <a:srgbClr val="BE12A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Магические квадраты 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229200"/>
            <a:ext cx="6400800" cy="74448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Ванцовская Елена Алексеевна </a:t>
            </a:r>
          </a:p>
          <a:p>
            <a:r>
              <a:rPr lang="ru-RU" sz="2000" dirty="0" smtClean="0"/>
              <a:t>Школа № 52 п Утулик Слюдянского района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64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1" y="2564904"/>
            <a:ext cx="5667375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74" y="1557728"/>
            <a:ext cx="65594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715131" y="908720"/>
            <a:ext cx="5519511" cy="4950177"/>
            <a:chOff x="1715131" y="908720"/>
            <a:chExt cx="5519511" cy="495017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715131" y="962353"/>
              <a:ext cx="5519511" cy="4896544"/>
              <a:chOff x="1691680" y="980728"/>
              <a:chExt cx="5519511" cy="48965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91680" y="980728"/>
                <a:ext cx="5519511" cy="4896544"/>
                <a:chOff x="1691680" y="980728"/>
                <a:chExt cx="5519511" cy="489654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1691680" y="980728"/>
                  <a:ext cx="5472608" cy="4896544"/>
                </a:xfrm>
                <a:prstGeom prst="rect">
                  <a:avLst/>
                </a:prstGeom>
                <a:solidFill>
                  <a:srgbClr val="FFFFCC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691680" y="2564904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38583" y="4272110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473733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64088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5519760" y="2564904"/>
              <a:ext cx="143180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12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7" y="2564904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427211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6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35696" y="4272110"/>
              <a:ext cx="143180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11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60970" y="908720"/>
              <a:ext cx="143180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10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5" y="2576513"/>
              <a:ext cx="15340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522" y="90872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9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19760" y="948695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5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7755" y="4253365"/>
              <a:ext cx="153581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7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818097" y="1057895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35696" y="2669044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34738" y="1072952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34738" y="27183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34738" y="4364641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715131" y="908720"/>
            <a:ext cx="5519511" cy="4950177"/>
            <a:chOff x="1715131" y="908720"/>
            <a:chExt cx="5519511" cy="495017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715131" y="962353"/>
              <a:ext cx="5519511" cy="4896544"/>
              <a:chOff x="1691680" y="980728"/>
              <a:chExt cx="5519511" cy="48965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91680" y="980728"/>
                <a:ext cx="5519511" cy="4896544"/>
                <a:chOff x="1691680" y="980728"/>
                <a:chExt cx="5519511" cy="489654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1691680" y="980728"/>
                  <a:ext cx="5472608" cy="4896544"/>
                </a:xfrm>
                <a:prstGeom prst="rect">
                  <a:avLst/>
                </a:prstGeom>
                <a:solidFill>
                  <a:srgbClr val="FFFFCC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691680" y="2564904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38583" y="4272110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473733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64088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5519760" y="2564904"/>
              <a:ext cx="143180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10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7" y="2564904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6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427211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47480" y="4272110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7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72754" y="908720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5" y="2576513"/>
              <a:ext cx="15340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522" y="90872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9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19760" y="948695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5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7755" y="4253365"/>
              <a:ext cx="153581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3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787393" y="1021674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18097" y="2669044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35695" y="4364641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46114" y="2657435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46114" y="10412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715131" y="908720"/>
            <a:ext cx="5519511" cy="4950177"/>
            <a:chOff x="1715131" y="908720"/>
            <a:chExt cx="5519511" cy="495017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715131" y="962353"/>
              <a:ext cx="5519511" cy="4896544"/>
              <a:chOff x="1691680" y="980728"/>
              <a:chExt cx="5519511" cy="48965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91680" y="980728"/>
                <a:ext cx="5519511" cy="4896544"/>
                <a:chOff x="1691680" y="980728"/>
                <a:chExt cx="5519511" cy="489654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1691680" y="980728"/>
                  <a:ext cx="5472608" cy="4896544"/>
                </a:xfrm>
                <a:prstGeom prst="rect">
                  <a:avLst/>
                </a:prstGeom>
                <a:solidFill>
                  <a:srgbClr val="FFFFCC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691680" y="2564904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38583" y="4272110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473733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64088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5519760" y="2564904"/>
              <a:ext cx="143180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10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7" y="2564904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427211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35696" y="4272110"/>
              <a:ext cx="143180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11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60971" y="908720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12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5" y="2576513"/>
              <a:ext cx="15340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6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522" y="90872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7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19760" y="948695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/>
                </a:rPr>
                <a:t>5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7755" y="4253365"/>
              <a:ext cx="153581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9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713739" y="1067974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40928" y="274996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43635" y="4364641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27249" y="434589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715131" y="908720"/>
            <a:ext cx="5519511" cy="4950177"/>
            <a:chOff x="1715131" y="908720"/>
            <a:chExt cx="5519511" cy="495017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715131" y="962353"/>
              <a:ext cx="5519511" cy="4896544"/>
              <a:chOff x="1691680" y="980728"/>
              <a:chExt cx="5519511" cy="48965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91680" y="980728"/>
                <a:ext cx="5519511" cy="4896544"/>
                <a:chOff x="1691680" y="980728"/>
                <a:chExt cx="5519511" cy="489654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1691680" y="980728"/>
                  <a:ext cx="5472608" cy="4896544"/>
                </a:xfrm>
                <a:prstGeom prst="rect">
                  <a:avLst/>
                </a:prstGeom>
                <a:solidFill>
                  <a:srgbClr val="FFFFCC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691680" y="2564904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38583" y="4272110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473733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64088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5519761" y="2564904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20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7" y="2564904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16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427211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</a:rPr>
                <a:t>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35697" y="4272110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</a:rPr>
                <a:t>22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60971" y="908720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</a:rPr>
                <a:t>24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5" y="2576513"/>
              <a:ext cx="15340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</a:rPr>
                <a:t>12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522" y="90872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14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19760" y="948695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10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7755" y="4253365"/>
              <a:ext cx="153581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</a:rPr>
                <a:t>18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818097" y="10412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34351" y="2604162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93716" y="1093782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67755" y="2649899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715131" y="908720"/>
            <a:ext cx="5519511" cy="4950177"/>
            <a:chOff x="1715131" y="908720"/>
            <a:chExt cx="5519511" cy="495017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715131" y="962353"/>
              <a:ext cx="5519511" cy="4896544"/>
              <a:chOff x="1691680" y="980728"/>
              <a:chExt cx="5519511" cy="48965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91680" y="980728"/>
                <a:ext cx="5519511" cy="4896544"/>
                <a:chOff x="1691680" y="980728"/>
                <a:chExt cx="5519511" cy="489654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1691680" y="980728"/>
                  <a:ext cx="5472608" cy="4896544"/>
                </a:xfrm>
                <a:prstGeom prst="rect">
                  <a:avLst/>
                </a:prstGeom>
                <a:solidFill>
                  <a:srgbClr val="FFFFCC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691680" y="2564904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38583" y="4272110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473733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64088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5831544" y="256490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BE12AA"/>
                  </a:solidFill>
                  <a:effectLst/>
                </a:rPr>
                <a:t>7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E12AA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7" y="2564904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11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427211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19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47480" y="4272110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BE12AA"/>
                  </a:solidFill>
                  <a:effectLst/>
                </a:rPr>
                <a:t>5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E12AA"/>
                </a:solidFill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72754" y="908720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BE12AA"/>
                  </a:solidFill>
                  <a:effectLst/>
                </a:rPr>
                <a:t>3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E12AA"/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5" y="2576513"/>
              <a:ext cx="15340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BE12AA"/>
                  </a:solidFill>
                  <a:effectLst/>
                </a:rPr>
                <a:t>15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E12AA"/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522" y="90872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13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19760" y="948695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BE12AA"/>
                  </a:solidFill>
                  <a:effectLst/>
                </a:rPr>
                <a:t>17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BE12AA"/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7755" y="4253365"/>
              <a:ext cx="153581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9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800500" y="2623205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17461" y="4321509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66836" y="10412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60062" y="10412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98572" y="2657435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715131" y="908720"/>
            <a:ext cx="5519511" cy="4950177"/>
            <a:chOff x="1715131" y="908720"/>
            <a:chExt cx="5519511" cy="495017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715131" y="962353"/>
              <a:ext cx="5519511" cy="4896544"/>
              <a:chOff x="1691680" y="980728"/>
              <a:chExt cx="5519511" cy="48965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91680" y="980728"/>
                <a:ext cx="5519511" cy="4896544"/>
                <a:chOff x="1691680" y="980728"/>
                <a:chExt cx="5519511" cy="489654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1691680" y="980728"/>
                  <a:ext cx="5472608" cy="4896544"/>
                </a:xfrm>
                <a:prstGeom prst="rect">
                  <a:avLst/>
                </a:prstGeom>
                <a:solidFill>
                  <a:srgbClr val="FFFFCC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691680" y="2564904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38583" y="4272110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473733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64088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5519760" y="2564904"/>
              <a:ext cx="143180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14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7" y="2564904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BC50F"/>
                  </a:solidFill>
                  <a:effectLst/>
                </a:rPr>
                <a:t>10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BC50F"/>
                </a:solidFill>
                <a:effectLst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427211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BC50F"/>
                  </a:solidFill>
                  <a:effectLst/>
                </a:rPr>
                <a:t>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BC50F"/>
                </a:solidFill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35697" y="4272110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16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60971" y="908720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BC50F"/>
                  </a:solidFill>
                  <a:effectLst/>
                </a:rPr>
                <a:t>18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BC50F"/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5" y="2576513"/>
              <a:ext cx="15340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6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522" y="90872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19760" y="948695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7755" y="4253365"/>
              <a:ext cx="153581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BC50F"/>
                  </a:solidFill>
                  <a:effectLst/>
                </a:rPr>
                <a:t>12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BC50F"/>
                </a:solidFill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835695" y="1068112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42531" y="2669044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34738" y="10412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34738" y="2657435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48149" y="4364641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ndeHorlo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715131" y="908720"/>
            <a:ext cx="5519511" cy="4950177"/>
            <a:chOff x="1715131" y="908720"/>
            <a:chExt cx="5519511" cy="495017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715131" y="962353"/>
              <a:ext cx="5519511" cy="4896544"/>
              <a:chOff x="1691680" y="980728"/>
              <a:chExt cx="5519511" cy="48965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91680" y="980728"/>
                <a:ext cx="5519511" cy="4896544"/>
                <a:chOff x="1691680" y="980728"/>
                <a:chExt cx="5519511" cy="489654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1691680" y="980728"/>
                  <a:ext cx="5472608" cy="4896544"/>
                </a:xfrm>
                <a:prstGeom prst="rect">
                  <a:avLst/>
                </a:prstGeom>
                <a:solidFill>
                  <a:srgbClr val="FFFFCC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691680" y="2564904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38583" y="4272110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473733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64088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5831544" y="2564904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/>
                </a:rPr>
                <a:t>9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7" y="2564904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7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427211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/>
                </a:rPr>
                <a:t>11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47480" y="4272110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6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72754" y="908720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3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5" y="2576513"/>
              <a:ext cx="15340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/>
                </a:rPr>
                <a:t>5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522" y="90872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/>
                </a:rPr>
                <a:t>10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19760" y="948695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7755" y="4253365"/>
              <a:ext cx="153581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FFFF"/>
                  </a:solidFill>
                  <a:effectLst/>
                </a:rPr>
                <a:t>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818097" y="10412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85522" y="27183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34738" y="2710738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4364641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73372" y="434589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i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i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i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i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it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715131" y="908720"/>
            <a:ext cx="5519511" cy="4950177"/>
            <a:chOff x="1715131" y="908720"/>
            <a:chExt cx="5519511" cy="495017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715131" y="962353"/>
              <a:ext cx="5519511" cy="4896544"/>
              <a:chOff x="1691680" y="980728"/>
              <a:chExt cx="5519511" cy="489654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91680" y="980728"/>
                <a:ext cx="5519511" cy="4896544"/>
                <a:chOff x="1691680" y="980728"/>
                <a:chExt cx="5519511" cy="4896544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1691680" y="980728"/>
                  <a:ext cx="5472608" cy="4896544"/>
                </a:xfrm>
                <a:prstGeom prst="rect">
                  <a:avLst/>
                </a:prstGeom>
                <a:solidFill>
                  <a:srgbClr val="FFFFCC"/>
                </a:soli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>
                  <a:off x="1691680" y="2564904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738583" y="4272110"/>
                  <a:ext cx="54726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473733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64088" y="980728"/>
                <a:ext cx="0" cy="489654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5519761" y="2564904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24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35897" y="2564904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/>
                </a:rPr>
                <a:t>16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35896" y="427211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35697" y="4272110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/>
                </a:rPr>
                <a:t>28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60971" y="908720"/>
              <a:ext cx="143180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32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5695" y="2576513"/>
              <a:ext cx="153400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8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85522" y="908720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/>
                </a:rPr>
                <a:t>12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19760" y="948695"/>
              <a:ext cx="158417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/>
                </a:rPr>
                <a:t>4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7755" y="4253365"/>
              <a:ext cx="153581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/>
                </a:rPr>
                <a:t>20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629467" y="104122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35697" y="2749966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34738" y="1046435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67755" y="2657435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50874" y="4364641"/>
            <a:ext cx="1569198" cy="138459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angel3s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angel3s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angel3s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angel3s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angel3s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84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Магические квадраты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BitService2012</cp:lastModifiedBy>
  <cp:revision>16</cp:revision>
  <dcterms:created xsi:type="dcterms:W3CDTF">2015-11-21T02:53:52Z</dcterms:created>
  <dcterms:modified xsi:type="dcterms:W3CDTF">2016-01-26T14:44:53Z</dcterms:modified>
</cp:coreProperties>
</file>