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878" r:id="rId2"/>
    <p:sldId id="924" r:id="rId3"/>
    <p:sldId id="925" r:id="rId4"/>
    <p:sldId id="926" r:id="rId5"/>
    <p:sldId id="927" r:id="rId6"/>
    <p:sldId id="928" r:id="rId7"/>
    <p:sldId id="923" r:id="rId8"/>
  </p:sldIdLst>
  <p:sldSz cx="9906000" cy="6858000" type="A4"/>
  <p:notesSz cx="10018713" cy="6884988"/>
  <p:custDataLst>
    <p:tags r:id="rId11"/>
  </p:custDataLst>
  <p:defaultTextStyle>
    <a:defPPr>
      <a:defRPr lang="en-US"/>
    </a:defPPr>
    <a:lvl1pPr marL="0" algn="l" defTabSz="10314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5720" algn="l" defTabSz="10314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1440" algn="l" defTabSz="10314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7160" algn="l" defTabSz="10314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2880" algn="l" defTabSz="10314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8600" algn="l" defTabSz="10314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4320" algn="l" defTabSz="10314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0040" algn="l" defTabSz="10314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25760" algn="l" defTabSz="10314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36845"/>
    <a:srgbClr val="E8E8E8"/>
    <a:srgbClr val="E4E4E4"/>
    <a:srgbClr val="C4B16A"/>
    <a:srgbClr val="F5EFDF"/>
    <a:srgbClr val="D8CB9C"/>
    <a:srgbClr val="EBDEBF"/>
    <a:srgbClr val="FEE5CA"/>
    <a:srgbClr val="C7EBE7"/>
    <a:srgbClr val="72952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54" autoAdjust="0"/>
    <p:restoredTop sz="97491" autoAdjust="0"/>
  </p:normalViewPr>
  <p:slideViewPr>
    <p:cSldViewPr snapToObjects="1">
      <p:cViewPr>
        <p:scale>
          <a:sx n="50" d="100"/>
          <a:sy n="50" d="100"/>
        </p:scale>
        <p:origin x="-1214" y="-3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136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2526"/>
    </p:cViewPr>
  </p:sorterViewPr>
  <p:notesViewPr>
    <p:cSldViewPr snapToObjects="1">
      <p:cViewPr varScale="1">
        <p:scale>
          <a:sx n="74" d="100"/>
          <a:sy n="74" d="100"/>
        </p:scale>
        <p:origin x="-1908" y="-96"/>
      </p:cViewPr>
      <p:guideLst>
        <p:guide orient="horz" pos="2169"/>
        <p:guide pos="3156"/>
      </p:guideLst>
    </p:cSldViewPr>
  </p:notesViewPr>
  <p:gridSpacing cx="58989913" cy="589899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3"/>
          </p:nvPr>
        </p:nvSpPr>
        <p:spPr>
          <a:xfrm>
            <a:off x="9603006" y="229500"/>
            <a:ext cx="415708" cy="344249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r">
              <a:defRPr sz="1300"/>
            </a:lvl1pPr>
          </a:lstStyle>
          <a:p>
            <a:fld id="{80C5BA55-396F-46DB-98CB-67F5915743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2446334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1442" cy="344249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l">
              <a:defRPr sz="1300"/>
            </a:lvl1pPr>
          </a:lstStyle>
          <a:p>
            <a:r>
              <a:rPr lang="en-US" dirty="0" smtClean="0"/>
              <a:t>My First Template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75532" y="0"/>
            <a:ext cx="4341442" cy="344249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r">
              <a:defRPr sz="1300"/>
            </a:lvl1pPr>
          </a:lstStyle>
          <a:p>
            <a:fld id="{3581CD31-4B7D-4FD2-B052-E296BFBA018F}" type="datetimeFigureOut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15938"/>
            <a:ext cx="3732213" cy="2582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8" tIns="48294" rIns="96588" bIns="4829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1872" y="3270369"/>
            <a:ext cx="8014970" cy="3098245"/>
          </a:xfrm>
          <a:prstGeom prst="rect">
            <a:avLst/>
          </a:prstGeom>
        </p:spPr>
        <p:txBody>
          <a:bodyPr vert="horz" lIns="96588" tIns="48294" rIns="96588" bIns="48294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39146"/>
            <a:ext cx="4341442" cy="344249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l">
              <a:defRPr sz="1300"/>
            </a:lvl1pPr>
          </a:lstStyle>
          <a:p>
            <a:r>
              <a:rPr lang="en-US" dirty="0" smtClean="0"/>
              <a:t>This is me Adam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75532" y="6539146"/>
            <a:ext cx="4341442" cy="344249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r">
              <a:defRPr sz="1300"/>
            </a:lvl1pPr>
          </a:lstStyle>
          <a:p>
            <a:fld id="{C0D40C94-5092-4638-9E1F-C533F19764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975324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10314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5720" algn="l" defTabSz="10314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31440" algn="l" defTabSz="10314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47160" algn="l" defTabSz="10314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62880" algn="l" defTabSz="10314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78600" algn="l" defTabSz="10314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94320" algn="l" defTabSz="10314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10040" algn="l" defTabSz="10314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25760" algn="l" defTabSz="103144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7"/>
          <p:cNvGrpSpPr/>
          <p:nvPr userDrawn="1"/>
        </p:nvGrpSpPr>
        <p:grpSpPr>
          <a:xfrm>
            <a:off x="0" y="509"/>
            <a:ext cx="9906000" cy="64647"/>
            <a:chOff x="0" y="2573904"/>
            <a:chExt cx="8767278" cy="44695"/>
          </a:xfrm>
        </p:grpSpPr>
        <p:grpSp>
          <p:nvGrpSpPr>
            <p:cNvPr id="11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0" name="Right Triangle 19"/>
          <p:cNvSpPr/>
          <p:nvPr userDrawn="1"/>
        </p:nvSpPr>
        <p:spPr>
          <a:xfrm rot="18900000">
            <a:off x="4794812" y="-89854"/>
            <a:ext cx="294215" cy="271583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2114550" y="704563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ctr">
              <a:defRPr sz="2000" b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876550" y="1056554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1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117" indent="0">
              <a:buNone/>
              <a:defRPr sz="1200"/>
            </a:lvl2pPr>
            <a:lvl3pPr marL="914235" indent="0">
              <a:buNone/>
              <a:defRPr sz="1000"/>
            </a:lvl3pPr>
            <a:lvl4pPr marL="1371353" indent="0">
              <a:buNone/>
              <a:defRPr sz="900"/>
            </a:lvl4pPr>
            <a:lvl5pPr marL="1828470" indent="0">
              <a:buNone/>
              <a:defRPr sz="900"/>
            </a:lvl5pPr>
            <a:lvl6pPr marL="2285588" indent="0">
              <a:buNone/>
              <a:defRPr sz="900"/>
            </a:lvl6pPr>
            <a:lvl7pPr marL="2742705" indent="0">
              <a:buNone/>
              <a:defRPr sz="900"/>
            </a:lvl7pPr>
            <a:lvl8pPr marL="3199823" indent="0">
              <a:buNone/>
              <a:defRPr sz="900"/>
            </a:lvl8pPr>
            <a:lvl9pPr marL="3656940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25" name="Round Same Side Corner Rectangle 24"/>
          <p:cNvSpPr/>
          <p:nvPr userDrawn="1"/>
        </p:nvSpPr>
        <p:spPr>
          <a:xfrm rot="16200000" flipH="1">
            <a:off x="9564169" y="6057443"/>
            <a:ext cx="288035" cy="403249"/>
          </a:xfrm>
          <a:prstGeom prst="round2Same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512642" y="6115051"/>
            <a:ext cx="381001" cy="274637"/>
          </a:xfrm>
          <a:prstGeom prst="rect">
            <a:avLst/>
          </a:prstGeom>
        </p:spPr>
        <p:txBody>
          <a:bodyPr lIns="91423" tIns="45712" rIns="91423" bIns="45712" anchor="ctr"/>
          <a:lstStyle>
            <a:lvl1pPr algn="ctr">
              <a:defRPr sz="9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136B7D2-B98C-44FD-8D04-7EC62A5649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 userDrawn="1"/>
        </p:nvSpPr>
        <p:spPr>
          <a:xfrm rot="16200000" flipH="1">
            <a:off x="9564169" y="6057443"/>
            <a:ext cx="288035" cy="403249"/>
          </a:xfrm>
          <a:prstGeom prst="round2Same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512642" y="6115051"/>
            <a:ext cx="381001" cy="274637"/>
          </a:xfrm>
          <a:prstGeom prst="rect">
            <a:avLst/>
          </a:prstGeom>
        </p:spPr>
        <p:txBody>
          <a:bodyPr lIns="91423" tIns="45712" rIns="91423" bIns="45712" anchor="ctr"/>
          <a:lstStyle>
            <a:lvl1pPr algn="ctr">
              <a:defRPr sz="9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136B7D2-B98C-44FD-8D04-7EC62A5649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114550" y="704563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ctr">
              <a:defRPr sz="2000" b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876550" y="1056554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1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117" indent="0">
              <a:buNone/>
              <a:defRPr sz="1200"/>
            </a:lvl2pPr>
            <a:lvl3pPr marL="914235" indent="0">
              <a:buNone/>
              <a:defRPr sz="1000"/>
            </a:lvl3pPr>
            <a:lvl4pPr marL="1371353" indent="0">
              <a:buNone/>
              <a:defRPr sz="900"/>
            </a:lvl4pPr>
            <a:lvl5pPr marL="1828470" indent="0">
              <a:buNone/>
              <a:defRPr sz="900"/>
            </a:lvl5pPr>
            <a:lvl6pPr marL="2285588" indent="0">
              <a:buNone/>
              <a:defRPr sz="900"/>
            </a:lvl6pPr>
            <a:lvl7pPr marL="2742705" indent="0">
              <a:buNone/>
              <a:defRPr sz="900"/>
            </a:lvl7pPr>
            <a:lvl8pPr marL="3199823" indent="0">
              <a:buNone/>
              <a:defRPr sz="900"/>
            </a:lvl8pPr>
            <a:lvl9pPr marL="3656940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114550" y="704563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ctr">
              <a:defRPr sz="2000" b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876550" y="1056554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1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117" indent="0">
              <a:buNone/>
              <a:defRPr sz="1200"/>
            </a:lvl2pPr>
            <a:lvl3pPr marL="914235" indent="0">
              <a:buNone/>
              <a:defRPr sz="1000"/>
            </a:lvl3pPr>
            <a:lvl4pPr marL="1371353" indent="0">
              <a:buNone/>
              <a:defRPr sz="900"/>
            </a:lvl4pPr>
            <a:lvl5pPr marL="1828470" indent="0">
              <a:buNone/>
              <a:defRPr sz="900"/>
            </a:lvl5pPr>
            <a:lvl6pPr marL="2285588" indent="0">
              <a:buNone/>
              <a:defRPr sz="900"/>
            </a:lvl6pPr>
            <a:lvl7pPr marL="2742705" indent="0">
              <a:buNone/>
              <a:defRPr sz="900"/>
            </a:lvl7pPr>
            <a:lvl8pPr marL="3199823" indent="0">
              <a:buNone/>
              <a:defRPr sz="900"/>
            </a:lvl8pPr>
            <a:lvl9pPr marL="3656940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11" name="Round Same Side Corner Rectangle 10"/>
          <p:cNvSpPr/>
          <p:nvPr userDrawn="1"/>
        </p:nvSpPr>
        <p:spPr>
          <a:xfrm rot="16200000" flipH="1">
            <a:off x="9564169" y="6057443"/>
            <a:ext cx="288035" cy="403249"/>
          </a:xfrm>
          <a:prstGeom prst="round2Same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512642" y="6115051"/>
            <a:ext cx="381001" cy="274637"/>
          </a:xfrm>
          <a:prstGeom prst="rect">
            <a:avLst/>
          </a:prstGeom>
        </p:spPr>
        <p:txBody>
          <a:bodyPr lIns="91423" tIns="45712" rIns="91423" bIns="45712" anchor="ctr"/>
          <a:lstStyle>
            <a:lvl1pPr algn="ctr">
              <a:defRPr sz="9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136B7D2-B98C-44FD-8D04-7EC62A5649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4" r:id="rId2"/>
    <p:sldLayoutId id="2147483695" r:id="rId3"/>
    <p:sldLayoutId id="2147483703" r:id="rId4"/>
    <p:sldLayoutId id="2147483697" r:id="rId5"/>
  </p:sldLayoutIdLst>
  <p:transition>
    <p:push dir="u"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23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8" indent="-342838" algn="l" defTabSz="91423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16" indent="-285699" algn="l" defTabSz="91423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94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11" indent="-228559" algn="l" defTabSz="91423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29" indent="-228559" algn="l" defTabSz="91423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47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64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82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99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7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5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3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0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88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05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23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40" algn="l" defTabSz="9142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015043" y="2132841"/>
            <a:ext cx="5832708" cy="3081976"/>
          </a:xfrm>
          <a:prstGeom prst="roundRect">
            <a:avLst>
              <a:gd name="adj" fmla="val 4263"/>
            </a:avLst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60685" y="2621709"/>
            <a:ext cx="5184630" cy="584759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algn="ctr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Кости и скелет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09575" y="4158151"/>
            <a:ext cx="3629243" cy="307777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algn="ctr"/>
            <a:r>
              <a:rPr lang="ru-RU" sz="1400" dirty="0" smtClean="0"/>
              <a:t>Санкт-Петербург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 rot="2700000">
            <a:off x="4859177" y="4571376"/>
            <a:ext cx="172820" cy="172820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3340004" y="4657785"/>
            <a:ext cx="1368166" cy="0"/>
          </a:xfrm>
          <a:prstGeom prst="line">
            <a:avLst/>
          </a:prstGeom>
          <a:ln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197832" y="4657785"/>
            <a:ext cx="1310559" cy="0"/>
          </a:xfrm>
          <a:prstGeom prst="line">
            <a:avLst/>
          </a:prstGeom>
          <a:ln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109576" y="4849435"/>
            <a:ext cx="3629243" cy="307777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algn="ctr"/>
            <a:r>
              <a:rPr lang="ru-RU" sz="1400" dirty="0" smtClean="0"/>
              <a:t>2016</a:t>
            </a:r>
            <a:endParaRPr 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2360686" y="3256179"/>
            <a:ext cx="5184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Яшин Святослав</a:t>
            </a:r>
          </a:p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Ученик 3 «Д» класса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B7D2-B98C-44FD-8D04-7EC62A56497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Кости и скелет</a:t>
            </a:r>
            <a:endParaRPr lang="ru-RU" sz="32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05296" y="1208177"/>
            <a:ext cx="8295408" cy="5331601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27801"/>
            <a:ext cx="5638800" cy="353524"/>
          </a:xfrm>
        </p:spPr>
        <p:txBody>
          <a:bodyPr/>
          <a:lstStyle/>
          <a:p>
            <a:r>
              <a:rPr lang="ru-RU" sz="3200" dirty="0" smtClean="0"/>
              <a:t>Скелет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B7D2-B98C-44FD-8D04-7EC62A56497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Рисунок 4" descr="скелет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09563" y="1"/>
            <a:ext cx="5184080" cy="685799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02047" y="1470362"/>
            <a:ext cx="4953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err="1" smtClean="0"/>
              <a:t>Cкелет</a:t>
            </a:r>
            <a:r>
              <a:rPr lang="ru-RU" dirty="0" smtClean="0"/>
              <a:t> 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 smtClean="0"/>
              <a:t>от греч. </a:t>
            </a:r>
            <a:r>
              <a:rPr lang="ru-RU" dirty="0" err="1" smtClean="0"/>
              <a:t>skeleton</a:t>
            </a:r>
            <a:r>
              <a:rPr lang="ru-RU" dirty="0" smtClean="0"/>
              <a:t>  –  </a:t>
            </a:r>
            <a:r>
              <a:rPr lang="ru-RU" dirty="0" smtClean="0"/>
              <a:t>высушенный</a:t>
            </a:r>
            <a:r>
              <a:rPr lang="ru-RU" dirty="0" smtClean="0"/>
              <a:t>) человека представляет собой совокупность костей, </a:t>
            </a:r>
            <a:r>
              <a:rPr lang="ru-RU" dirty="0" smtClean="0"/>
              <a:t>определенным </a:t>
            </a:r>
            <a:r>
              <a:rPr lang="ru-RU" dirty="0" smtClean="0"/>
              <a:t>образом соединенных друг с другом.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 smtClean="0"/>
              <a:t>взрослого человека </a:t>
            </a:r>
            <a:r>
              <a:rPr lang="ru-RU" dirty="0" smtClean="0"/>
              <a:t>скелет </a:t>
            </a:r>
            <a:r>
              <a:rPr lang="ru-RU" dirty="0" smtClean="0"/>
              <a:t>состоит примерно из 205 костей. В скелете выделяют три </a:t>
            </a:r>
            <a:r>
              <a:rPr lang="ru-RU" dirty="0" smtClean="0"/>
              <a:t>отдела</a:t>
            </a:r>
            <a:r>
              <a:rPr lang="ru-RU" dirty="0" smtClean="0"/>
              <a:t>: 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скелет </a:t>
            </a:r>
            <a:r>
              <a:rPr lang="ru-RU" dirty="0" smtClean="0"/>
              <a:t>туловища, 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скелет черепа,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скелет конечностей. </a:t>
            </a:r>
            <a:endParaRPr lang="ru-RU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4550" y="527801"/>
            <a:ext cx="5638800" cy="353524"/>
          </a:xfrm>
        </p:spPr>
        <p:txBody>
          <a:bodyPr/>
          <a:lstStyle/>
          <a:p>
            <a:r>
              <a:rPr lang="ru-RU" sz="3200" dirty="0" smtClean="0"/>
              <a:t>Состав костей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B7D2-B98C-44FD-8D04-7EC62A56497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74868" y="4948241"/>
            <a:ext cx="881387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Содержание воды в кости достигает 50%. В сухом остатке костной ткани содержатся различные минеральные вещества.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Скелет — главное депо кальция и фосфора. Основное соединение минерального компонента костной ткани — фосфат кальция.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7" name="Рисунок 6" descr="311405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0175" y="1125321"/>
            <a:ext cx="7026852" cy="3513426"/>
          </a:xfrm>
          <a:prstGeom prst="rect">
            <a:avLst/>
          </a:prstGeo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Функции костей</a:t>
            </a:r>
            <a:endParaRPr lang="en-US" sz="3200" dirty="0" smtClean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B7D2-B98C-44FD-8D04-7EC62A564975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102" name="Группа 101"/>
          <p:cNvGrpSpPr/>
          <p:nvPr/>
        </p:nvGrpSpPr>
        <p:grpSpPr>
          <a:xfrm>
            <a:off x="1632658" y="1677669"/>
            <a:ext cx="6603941" cy="4037331"/>
            <a:chOff x="495300" y="1677669"/>
            <a:chExt cx="6603941" cy="4037331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1189902" y="2724731"/>
              <a:ext cx="1815066" cy="2147615"/>
            </a:xfrm>
            <a:custGeom>
              <a:avLst/>
              <a:gdLst/>
              <a:ahLst/>
              <a:cxnLst>
                <a:cxn ang="0">
                  <a:pos x="1032" y="692"/>
                </a:cxn>
                <a:cxn ang="0">
                  <a:pos x="1034" y="692"/>
                </a:cxn>
                <a:cxn ang="0">
                  <a:pos x="693" y="631"/>
                </a:cxn>
                <a:cxn ang="0">
                  <a:pos x="1034" y="692"/>
                </a:cxn>
                <a:cxn ang="0">
                  <a:pos x="1030" y="688"/>
                </a:cxn>
                <a:cxn ang="0">
                  <a:pos x="1311" y="688"/>
                </a:cxn>
                <a:cxn ang="0">
                  <a:pos x="797" y="352"/>
                </a:cxn>
                <a:cxn ang="0">
                  <a:pos x="1070" y="423"/>
                </a:cxn>
                <a:cxn ang="0">
                  <a:pos x="1430" y="958"/>
                </a:cxn>
                <a:cxn ang="0">
                  <a:pos x="1258" y="1420"/>
                </a:cxn>
                <a:cxn ang="0">
                  <a:pos x="709" y="1686"/>
                </a:cxn>
                <a:cxn ang="0">
                  <a:pos x="320" y="1465"/>
                </a:cxn>
                <a:cxn ang="0">
                  <a:pos x="0" y="516"/>
                </a:cxn>
                <a:cxn ang="0">
                  <a:pos x="1108" y="159"/>
                </a:cxn>
                <a:cxn ang="0">
                  <a:pos x="1127" y="950"/>
                </a:cxn>
                <a:cxn ang="0">
                  <a:pos x="1258" y="1420"/>
                </a:cxn>
                <a:cxn ang="0">
                  <a:pos x="1430" y="958"/>
                </a:cxn>
                <a:cxn ang="0">
                  <a:pos x="543" y="218"/>
                </a:cxn>
                <a:cxn ang="0">
                  <a:pos x="797" y="352"/>
                </a:cxn>
                <a:cxn ang="0">
                  <a:pos x="370" y="444"/>
                </a:cxn>
                <a:cxn ang="0">
                  <a:pos x="800" y="355"/>
                </a:cxn>
                <a:cxn ang="0">
                  <a:pos x="800" y="355"/>
                </a:cxn>
                <a:cxn ang="0">
                  <a:pos x="370" y="447"/>
                </a:cxn>
                <a:cxn ang="0">
                  <a:pos x="424" y="673"/>
                </a:cxn>
                <a:cxn ang="0">
                  <a:pos x="361" y="450"/>
                </a:cxn>
                <a:cxn ang="0">
                  <a:pos x="213" y="694"/>
                </a:cxn>
                <a:cxn ang="0">
                  <a:pos x="364" y="450"/>
                </a:cxn>
                <a:cxn ang="0">
                  <a:pos x="372" y="448"/>
                </a:cxn>
                <a:cxn ang="0">
                  <a:pos x="372" y="448"/>
                </a:cxn>
                <a:cxn ang="0">
                  <a:pos x="453" y="901"/>
                </a:cxn>
                <a:cxn ang="0">
                  <a:pos x="244" y="124"/>
                </a:cxn>
                <a:cxn ang="0">
                  <a:pos x="774" y="1179"/>
                </a:cxn>
                <a:cxn ang="0">
                  <a:pos x="564" y="1180"/>
                </a:cxn>
                <a:cxn ang="0">
                  <a:pos x="744" y="1453"/>
                </a:cxn>
                <a:cxn ang="0">
                  <a:pos x="774" y="1179"/>
                </a:cxn>
                <a:cxn ang="0">
                  <a:pos x="805" y="941"/>
                </a:cxn>
                <a:cxn ang="0">
                  <a:pos x="564" y="1180"/>
                </a:cxn>
                <a:cxn ang="0">
                  <a:pos x="454" y="904"/>
                </a:cxn>
                <a:cxn ang="0">
                  <a:pos x="446" y="915"/>
                </a:cxn>
                <a:cxn ang="0">
                  <a:pos x="744" y="1459"/>
                </a:cxn>
                <a:cxn ang="0">
                  <a:pos x="744" y="1459"/>
                </a:cxn>
                <a:cxn ang="0">
                  <a:pos x="456" y="903"/>
                </a:cxn>
                <a:cxn ang="0">
                  <a:pos x="442" y="904"/>
                </a:cxn>
                <a:cxn ang="0">
                  <a:pos x="506" y="1416"/>
                </a:cxn>
                <a:cxn ang="0">
                  <a:pos x="501" y="1686"/>
                </a:cxn>
                <a:cxn ang="0">
                  <a:pos x="805" y="941"/>
                </a:cxn>
              </a:cxnLst>
              <a:rect l="0" t="0" r="r" b="b"/>
              <a:pathLst>
                <a:path w="1430" h="1692">
                  <a:moveTo>
                    <a:pt x="1032" y="694"/>
                  </a:moveTo>
                  <a:lnTo>
                    <a:pt x="1034" y="692"/>
                  </a:lnTo>
                  <a:lnTo>
                    <a:pt x="1032" y="692"/>
                  </a:lnTo>
                  <a:lnTo>
                    <a:pt x="1032" y="694"/>
                  </a:lnTo>
                  <a:lnTo>
                    <a:pt x="1127" y="950"/>
                  </a:lnTo>
                  <a:moveTo>
                    <a:pt x="1034" y="692"/>
                  </a:moveTo>
                  <a:lnTo>
                    <a:pt x="1030" y="688"/>
                  </a:lnTo>
                  <a:lnTo>
                    <a:pt x="1032" y="692"/>
                  </a:lnTo>
                  <a:lnTo>
                    <a:pt x="693" y="631"/>
                  </a:lnTo>
                  <a:lnTo>
                    <a:pt x="803" y="358"/>
                  </a:lnTo>
                  <a:lnTo>
                    <a:pt x="1030" y="688"/>
                  </a:lnTo>
                  <a:moveTo>
                    <a:pt x="1034" y="692"/>
                  </a:moveTo>
                  <a:lnTo>
                    <a:pt x="1290" y="451"/>
                  </a:lnTo>
                  <a:lnTo>
                    <a:pt x="1070" y="423"/>
                  </a:lnTo>
                  <a:lnTo>
                    <a:pt x="1030" y="688"/>
                  </a:lnTo>
                  <a:lnTo>
                    <a:pt x="1030" y="688"/>
                  </a:lnTo>
                  <a:moveTo>
                    <a:pt x="1034" y="692"/>
                  </a:moveTo>
                  <a:lnTo>
                    <a:pt x="1311" y="688"/>
                  </a:lnTo>
                  <a:lnTo>
                    <a:pt x="1290" y="451"/>
                  </a:lnTo>
                  <a:moveTo>
                    <a:pt x="1108" y="159"/>
                  </a:moveTo>
                  <a:lnTo>
                    <a:pt x="797" y="352"/>
                  </a:lnTo>
                  <a:lnTo>
                    <a:pt x="799" y="352"/>
                  </a:lnTo>
                  <a:lnTo>
                    <a:pt x="805" y="354"/>
                  </a:lnTo>
                  <a:lnTo>
                    <a:pt x="1070" y="423"/>
                  </a:lnTo>
                  <a:lnTo>
                    <a:pt x="1108" y="159"/>
                  </a:lnTo>
                  <a:moveTo>
                    <a:pt x="1311" y="688"/>
                  </a:moveTo>
                  <a:lnTo>
                    <a:pt x="1430" y="958"/>
                  </a:lnTo>
                  <a:lnTo>
                    <a:pt x="1311" y="1035"/>
                  </a:lnTo>
                  <a:lnTo>
                    <a:pt x="1300" y="1234"/>
                  </a:lnTo>
                  <a:lnTo>
                    <a:pt x="1258" y="1420"/>
                  </a:lnTo>
                  <a:lnTo>
                    <a:pt x="1049" y="1421"/>
                  </a:lnTo>
                  <a:lnTo>
                    <a:pt x="948" y="1688"/>
                  </a:lnTo>
                  <a:lnTo>
                    <a:pt x="709" y="1686"/>
                  </a:lnTo>
                  <a:lnTo>
                    <a:pt x="501" y="1686"/>
                  </a:lnTo>
                  <a:lnTo>
                    <a:pt x="309" y="1692"/>
                  </a:lnTo>
                  <a:lnTo>
                    <a:pt x="320" y="1465"/>
                  </a:lnTo>
                  <a:lnTo>
                    <a:pt x="276" y="1180"/>
                  </a:lnTo>
                  <a:lnTo>
                    <a:pt x="61" y="932"/>
                  </a:lnTo>
                  <a:lnTo>
                    <a:pt x="0" y="516"/>
                  </a:lnTo>
                  <a:lnTo>
                    <a:pt x="244" y="124"/>
                  </a:lnTo>
                  <a:lnTo>
                    <a:pt x="745" y="0"/>
                  </a:lnTo>
                  <a:lnTo>
                    <a:pt x="1108" y="159"/>
                  </a:lnTo>
                  <a:lnTo>
                    <a:pt x="1290" y="451"/>
                  </a:lnTo>
                  <a:moveTo>
                    <a:pt x="1311" y="1035"/>
                  </a:moveTo>
                  <a:lnTo>
                    <a:pt x="1127" y="950"/>
                  </a:lnTo>
                  <a:lnTo>
                    <a:pt x="1300" y="1234"/>
                  </a:lnTo>
                  <a:lnTo>
                    <a:pt x="1008" y="1179"/>
                  </a:lnTo>
                  <a:lnTo>
                    <a:pt x="1258" y="1420"/>
                  </a:lnTo>
                  <a:moveTo>
                    <a:pt x="1311" y="688"/>
                  </a:moveTo>
                  <a:lnTo>
                    <a:pt x="1127" y="950"/>
                  </a:lnTo>
                  <a:lnTo>
                    <a:pt x="1430" y="958"/>
                  </a:lnTo>
                  <a:moveTo>
                    <a:pt x="244" y="124"/>
                  </a:moveTo>
                  <a:lnTo>
                    <a:pt x="541" y="220"/>
                  </a:lnTo>
                  <a:lnTo>
                    <a:pt x="543" y="218"/>
                  </a:lnTo>
                  <a:lnTo>
                    <a:pt x="745" y="0"/>
                  </a:lnTo>
                  <a:lnTo>
                    <a:pt x="797" y="352"/>
                  </a:lnTo>
                  <a:moveTo>
                    <a:pt x="797" y="352"/>
                  </a:moveTo>
                  <a:lnTo>
                    <a:pt x="797" y="352"/>
                  </a:lnTo>
                  <a:lnTo>
                    <a:pt x="541" y="220"/>
                  </a:lnTo>
                  <a:lnTo>
                    <a:pt x="370" y="444"/>
                  </a:lnTo>
                  <a:lnTo>
                    <a:pt x="370" y="447"/>
                  </a:lnTo>
                  <a:lnTo>
                    <a:pt x="372" y="447"/>
                  </a:lnTo>
                  <a:lnTo>
                    <a:pt x="800" y="355"/>
                  </a:lnTo>
                  <a:lnTo>
                    <a:pt x="799" y="352"/>
                  </a:lnTo>
                  <a:lnTo>
                    <a:pt x="803" y="354"/>
                  </a:lnTo>
                  <a:lnTo>
                    <a:pt x="800" y="355"/>
                  </a:lnTo>
                  <a:lnTo>
                    <a:pt x="803" y="358"/>
                  </a:lnTo>
                  <a:lnTo>
                    <a:pt x="805" y="354"/>
                  </a:lnTo>
                  <a:moveTo>
                    <a:pt x="370" y="447"/>
                  </a:moveTo>
                  <a:lnTo>
                    <a:pt x="372" y="448"/>
                  </a:lnTo>
                  <a:lnTo>
                    <a:pt x="372" y="448"/>
                  </a:lnTo>
                  <a:lnTo>
                    <a:pt x="424" y="673"/>
                  </a:lnTo>
                  <a:lnTo>
                    <a:pt x="693" y="631"/>
                  </a:lnTo>
                  <a:lnTo>
                    <a:pt x="372" y="447"/>
                  </a:lnTo>
                  <a:moveTo>
                    <a:pt x="361" y="450"/>
                  </a:moveTo>
                  <a:lnTo>
                    <a:pt x="0" y="516"/>
                  </a:lnTo>
                  <a:lnTo>
                    <a:pt x="212" y="695"/>
                  </a:lnTo>
                  <a:lnTo>
                    <a:pt x="213" y="694"/>
                  </a:lnTo>
                  <a:lnTo>
                    <a:pt x="366" y="450"/>
                  </a:lnTo>
                  <a:lnTo>
                    <a:pt x="366" y="448"/>
                  </a:lnTo>
                  <a:lnTo>
                    <a:pt x="364" y="450"/>
                  </a:lnTo>
                  <a:lnTo>
                    <a:pt x="367" y="448"/>
                  </a:lnTo>
                  <a:lnTo>
                    <a:pt x="370" y="447"/>
                  </a:lnTo>
                  <a:moveTo>
                    <a:pt x="372" y="448"/>
                  </a:moveTo>
                  <a:lnTo>
                    <a:pt x="367" y="448"/>
                  </a:lnTo>
                  <a:moveTo>
                    <a:pt x="366" y="448"/>
                  </a:moveTo>
                  <a:lnTo>
                    <a:pt x="372" y="448"/>
                  </a:lnTo>
                  <a:moveTo>
                    <a:pt x="213" y="694"/>
                  </a:moveTo>
                  <a:lnTo>
                    <a:pt x="424" y="673"/>
                  </a:lnTo>
                  <a:lnTo>
                    <a:pt x="453" y="901"/>
                  </a:lnTo>
                  <a:lnTo>
                    <a:pt x="212" y="695"/>
                  </a:lnTo>
                  <a:lnTo>
                    <a:pt x="61" y="932"/>
                  </a:lnTo>
                  <a:moveTo>
                    <a:pt x="244" y="124"/>
                  </a:moveTo>
                  <a:lnTo>
                    <a:pt x="370" y="444"/>
                  </a:lnTo>
                  <a:moveTo>
                    <a:pt x="744" y="1453"/>
                  </a:moveTo>
                  <a:lnTo>
                    <a:pt x="774" y="1179"/>
                  </a:lnTo>
                  <a:lnTo>
                    <a:pt x="564" y="1180"/>
                  </a:lnTo>
                  <a:lnTo>
                    <a:pt x="744" y="1453"/>
                  </a:lnTo>
                  <a:moveTo>
                    <a:pt x="564" y="1180"/>
                  </a:moveTo>
                  <a:lnTo>
                    <a:pt x="506" y="1416"/>
                  </a:lnTo>
                  <a:lnTo>
                    <a:pt x="744" y="1459"/>
                  </a:lnTo>
                  <a:lnTo>
                    <a:pt x="744" y="1453"/>
                  </a:lnTo>
                  <a:moveTo>
                    <a:pt x="1008" y="1179"/>
                  </a:moveTo>
                  <a:lnTo>
                    <a:pt x="805" y="941"/>
                  </a:lnTo>
                  <a:lnTo>
                    <a:pt x="774" y="1179"/>
                  </a:lnTo>
                  <a:lnTo>
                    <a:pt x="1008" y="1179"/>
                  </a:lnTo>
                  <a:lnTo>
                    <a:pt x="1127" y="950"/>
                  </a:lnTo>
                  <a:lnTo>
                    <a:pt x="805" y="941"/>
                  </a:lnTo>
                  <a:lnTo>
                    <a:pt x="454" y="904"/>
                  </a:lnTo>
                  <a:lnTo>
                    <a:pt x="446" y="915"/>
                  </a:lnTo>
                  <a:lnTo>
                    <a:pt x="564" y="1180"/>
                  </a:lnTo>
                  <a:lnTo>
                    <a:pt x="805" y="941"/>
                  </a:lnTo>
                  <a:lnTo>
                    <a:pt x="693" y="631"/>
                  </a:lnTo>
                  <a:lnTo>
                    <a:pt x="454" y="904"/>
                  </a:lnTo>
                  <a:lnTo>
                    <a:pt x="454" y="903"/>
                  </a:lnTo>
                  <a:lnTo>
                    <a:pt x="442" y="904"/>
                  </a:lnTo>
                  <a:lnTo>
                    <a:pt x="446" y="915"/>
                  </a:lnTo>
                  <a:lnTo>
                    <a:pt x="276" y="1180"/>
                  </a:lnTo>
                  <a:lnTo>
                    <a:pt x="564" y="1180"/>
                  </a:lnTo>
                  <a:moveTo>
                    <a:pt x="744" y="1459"/>
                  </a:moveTo>
                  <a:lnTo>
                    <a:pt x="1049" y="1421"/>
                  </a:lnTo>
                  <a:lnTo>
                    <a:pt x="1008" y="1179"/>
                  </a:lnTo>
                  <a:lnTo>
                    <a:pt x="744" y="1459"/>
                  </a:lnTo>
                  <a:lnTo>
                    <a:pt x="948" y="1688"/>
                  </a:lnTo>
                  <a:moveTo>
                    <a:pt x="454" y="903"/>
                  </a:moveTo>
                  <a:lnTo>
                    <a:pt x="456" y="903"/>
                  </a:lnTo>
                  <a:lnTo>
                    <a:pt x="453" y="901"/>
                  </a:lnTo>
                  <a:lnTo>
                    <a:pt x="454" y="903"/>
                  </a:lnTo>
                  <a:moveTo>
                    <a:pt x="442" y="904"/>
                  </a:moveTo>
                  <a:lnTo>
                    <a:pt x="61" y="932"/>
                  </a:lnTo>
                  <a:moveTo>
                    <a:pt x="276" y="1180"/>
                  </a:moveTo>
                  <a:lnTo>
                    <a:pt x="506" y="1416"/>
                  </a:lnTo>
                  <a:moveTo>
                    <a:pt x="709" y="1686"/>
                  </a:moveTo>
                  <a:lnTo>
                    <a:pt x="744" y="1459"/>
                  </a:lnTo>
                  <a:lnTo>
                    <a:pt x="501" y="1686"/>
                  </a:lnTo>
                  <a:lnTo>
                    <a:pt x="506" y="1416"/>
                  </a:lnTo>
                  <a:lnTo>
                    <a:pt x="309" y="1692"/>
                  </a:lnTo>
                  <a:moveTo>
                    <a:pt x="805" y="941"/>
                  </a:moveTo>
                  <a:lnTo>
                    <a:pt x="1032" y="694"/>
                  </a:lnTo>
                </a:path>
              </a:pathLst>
            </a:custGeom>
            <a:noFill/>
            <a:ln w="9525" cap="rnd">
              <a:solidFill>
                <a:schemeClr val="bg1">
                  <a:lumMod val="6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5" name="Group 6"/>
            <p:cNvGrpSpPr/>
            <p:nvPr/>
          </p:nvGrpSpPr>
          <p:grpSpPr>
            <a:xfrm>
              <a:off x="1128977" y="2661267"/>
              <a:ext cx="1917878" cy="2258042"/>
              <a:chOff x="3371851" y="1649413"/>
              <a:chExt cx="2398713" cy="2824162"/>
            </a:xfrm>
          </p:grpSpPr>
          <p:sp>
            <p:nvSpPr>
              <p:cNvPr id="8" name="Freeform 6"/>
              <p:cNvSpPr>
                <a:spLocks/>
              </p:cNvSpPr>
              <p:nvPr/>
            </p:nvSpPr>
            <p:spPr bwMode="auto">
              <a:xfrm>
                <a:off x="3775076" y="1862138"/>
                <a:ext cx="130175" cy="130175"/>
              </a:xfrm>
              <a:custGeom>
                <a:avLst/>
                <a:gdLst/>
                <a:ahLst/>
                <a:cxnLst>
                  <a:cxn ang="0">
                    <a:pos x="46" y="46"/>
                  </a:cxn>
                  <a:cxn ang="0">
                    <a:pos x="27" y="54"/>
                  </a:cxn>
                  <a:cxn ang="0">
                    <a:pos x="8" y="46"/>
                  </a:cxn>
                  <a:cxn ang="0">
                    <a:pos x="0" y="27"/>
                  </a:cxn>
                  <a:cxn ang="0">
                    <a:pos x="8" y="8"/>
                  </a:cxn>
                  <a:cxn ang="0">
                    <a:pos x="27" y="0"/>
                  </a:cxn>
                  <a:cxn ang="0">
                    <a:pos x="46" y="8"/>
                  </a:cxn>
                  <a:cxn ang="0">
                    <a:pos x="54" y="27"/>
                  </a:cxn>
                  <a:cxn ang="0">
                    <a:pos x="46" y="46"/>
                  </a:cxn>
                </a:cxnLst>
                <a:rect l="0" t="0" r="r" b="b"/>
                <a:pathLst>
                  <a:path w="54" h="54">
                    <a:moveTo>
                      <a:pt x="46" y="46"/>
                    </a:moveTo>
                    <a:cubicBezTo>
                      <a:pt x="41" y="51"/>
                      <a:pt x="34" y="54"/>
                      <a:pt x="27" y="54"/>
                    </a:cubicBezTo>
                    <a:cubicBezTo>
                      <a:pt x="20" y="54"/>
                      <a:pt x="13" y="51"/>
                      <a:pt x="8" y="46"/>
                    </a:cubicBezTo>
                    <a:cubicBezTo>
                      <a:pt x="3" y="41"/>
                      <a:pt x="0" y="34"/>
                      <a:pt x="0" y="27"/>
                    </a:cubicBezTo>
                    <a:cubicBezTo>
                      <a:pt x="0" y="20"/>
                      <a:pt x="3" y="13"/>
                      <a:pt x="8" y="8"/>
                    </a:cubicBezTo>
                    <a:cubicBezTo>
                      <a:pt x="13" y="3"/>
                      <a:pt x="20" y="0"/>
                      <a:pt x="27" y="0"/>
                    </a:cubicBezTo>
                    <a:cubicBezTo>
                      <a:pt x="34" y="0"/>
                      <a:pt x="41" y="3"/>
                      <a:pt x="46" y="8"/>
                    </a:cubicBezTo>
                    <a:cubicBezTo>
                      <a:pt x="51" y="13"/>
                      <a:pt x="54" y="20"/>
                      <a:pt x="54" y="27"/>
                    </a:cubicBezTo>
                    <a:cubicBezTo>
                      <a:pt x="54" y="34"/>
                      <a:pt x="51" y="41"/>
                      <a:pt x="46" y="4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auto">
              <a:xfrm>
                <a:off x="4518026" y="1649413"/>
                <a:ext cx="188913" cy="188912"/>
              </a:xfrm>
              <a:custGeom>
                <a:avLst/>
                <a:gdLst/>
                <a:ahLst/>
                <a:cxnLst>
                  <a:cxn ang="0">
                    <a:pos x="11" y="11"/>
                  </a:cxn>
                  <a:cxn ang="0">
                    <a:pos x="39" y="0"/>
                  </a:cxn>
                  <a:cxn ang="0">
                    <a:pos x="66" y="11"/>
                  </a:cxn>
                  <a:cxn ang="0">
                    <a:pos x="78" y="39"/>
                  </a:cxn>
                  <a:cxn ang="0">
                    <a:pos x="66" y="66"/>
                  </a:cxn>
                  <a:cxn ang="0">
                    <a:pos x="39" y="78"/>
                  </a:cxn>
                  <a:cxn ang="0">
                    <a:pos x="11" y="66"/>
                  </a:cxn>
                  <a:cxn ang="0">
                    <a:pos x="0" y="39"/>
                  </a:cxn>
                  <a:cxn ang="0">
                    <a:pos x="11" y="11"/>
                  </a:cxn>
                </a:cxnLst>
                <a:rect l="0" t="0" r="r" b="b"/>
                <a:pathLst>
                  <a:path w="78" h="78">
                    <a:moveTo>
                      <a:pt x="11" y="11"/>
                    </a:moveTo>
                    <a:cubicBezTo>
                      <a:pt x="19" y="4"/>
                      <a:pt x="28" y="0"/>
                      <a:pt x="39" y="0"/>
                    </a:cubicBezTo>
                    <a:cubicBezTo>
                      <a:pt x="50" y="0"/>
                      <a:pt x="59" y="4"/>
                      <a:pt x="66" y="11"/>
                    </a:cubicBezTo>
                    <a:cubicBezTo>
                      <a:pt x="74" y="19"/>
                      <a:pt x="78" y="28"/>
                      <a:pt x="78" y="39"/>
                    </a:cubicBezTo>
                    <a:cubicBezTo>
                      <a:pt x="78" y="50"/>
                      <a:pt x="74" y="59"/>
                      <a:pt x="66" y="66"/>
                    </a:cubicBezTo>
                    <a:cubicBezTo>
                      <a:pt x="59" y="74"/>
                      <a:pt x="50" y="78"/>
                      <a:pt x="39" y="78"/>
                    </a:cubicBezTo>
                    <a:cubicBezTo>
                      <a:pt x="28" y="78"/>
                      <a:pt x="19" y="74"/>
                      <a:pt x="11" y="66"/>
                    </a:cubicBezTo>
                    <a:cubicBezTo>
                      <a:pt x="4" y="59"/>
                      <a:pt x="0" y="50"/>
                      <a:pt x="0" y="39"/>
                    </a:cubicBezTo>
                    <a:cubicBezTo>
                      <a:pt x="0" y="28"/>
                      <a:pt x="4" y="19"/>
                      <a:pt x="11" y="1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auto">
              <a:xfrm>
                <a:off x="4252913" y="2024063"/>
                <a:ext cx="107950" cy="106362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22" y="0"/>
                  </a:cxn>
                  <a:cxn ang="0">
                    <a:pos x="38" y="6"/>
                  </a:cxn>
                  <a:cxn ang="0">
                    <a:pos x="44" y="22"/>
                  </a:cxn>
                  <a:cxn ang="0">
                    <a:pos x="38" y="37"/>
                  </a:cxn>
                  <a:cxn ang="0">
                    <a:pos x="22" y="44"/>
                  </a:cxn>
                  <a:cxn ang="0">
                    <a:pos x="6" y="37"/>
                  </a:cxn>
                  <a:cxn ang="0">
                    <a:pos x="0" y="22"/>
                  </a:cxn>
                  <a:cxn ang="0">
                    <a:pos x="6" y="6"/>
                  </a:cxn>
                </a:cxnLst>
                <a:rect l="0" t="0" r="r" b="b"/>
                <a:pathLst>
                  <a:path w="44" h="44">
                    <a:moveTo>
                      <a:pt x="6" y="6"/>
                    </a:moveTo>
                    <a:cubicBezTo>
                      <a:pt x="11" y="2"/>
                      <a:pt x="16" y="0"/>
                      <a:pt x="22" y="0"/>
                    </a:cubicBezTo>
                    <a:cubicBezTo>
                      <a:pt x="28" y="0"/>
                      <a:pt x="33" y="2"/>
                      <a:pt x="38" y="6"/>
                    </a:cubicBezTo>
                    <a:cubicBezTo>
                      <a:pt x="42" y="11"/>
                      <a:pt x="44" y="16"/>
                      <a:pt x="44" y="22"/>
                    </a:cubicBezTo>
                    <a:cubicBezTo>
                      <a:pt x="44" y="28"/>
                      <a:pt x="42" y="33"/>
                      <a:pt x="38" y="37"/>
                    </a:cubicBezTo>
                    <a:cubicBezTo>
                      <a:pt x="33" y="42"/>
                      <a:pt x="28" y="44"/>
                      <a:pt x="22" y="44"/>
                    </a:cubicBezTo>
                    <a:cubicBezTo>
                      <a:pt x="16" y="44"/>
                      <a:pt x="11" y="42"/>
                      <a:pt x="6" y="37"/>
                    </a:cubicBezTo>
                    <a:cubicBezTo>
                      <a:pt x="2" y="33"/>
                      <a:pt x="0" y="28"/>
                      <a:pt x="0" y="22"/>
                    </a:cubicBezTo>
                    <a:cubicBezTo>
                      <a:pt x="0" y="16"/>
                      <a:pt x="2" y="11"/>
                      <a:pt x="6" y="6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auto">
              <a:xfrm>
                <a:off x="5154613" y="1927225"/>
                <a:ext cx="106363" cy="106362"/>
              </a:xfrm>
              <a:custGeom>
                <a:avLst/>
                <a:gdLst/>
                <a:ahLst/>
                <a:cxnLst>
                  <a:cxn ang="0">
                    <a:pos x="44" y="22"/>
                  </a:cxn>
                  <a:cxn ang="0">
                    <a:pos x="38" y="37"/>
                  </a:cxn>
                  <a:cxn ang="0">
                    <a:pos x="22" y="44"/>
                  </a:cxn>
                  <a:cxn ang="0">
                    <a:pos x="6" y="37"/>
                  </a:cxn>
                  <a:cxn ang="0">
                    <a:pos x="0" y="22"/>
                  </a:cxn>
                  <a:cxn ang="0">
                    <a:pos x="6" y="6"/>
                  </a:cxn>
                  <a:cxn ang="0">
                    <a:pos x="22" y="0"/>
                  </a:cxn>
                  <a:cxn ang="0">
                    <a:pos x="38" y="6"/>
                  </a:cxn>
                  <a:cxn ang="0">
                    <a:pos x="44" y="22"/>
                  </a:cxn>
                </a:cxnLst>
                <a:rect l="0" t="0" r="r" b="b"/>
                <a:pathLst>
                  <a:path w="44" h="44">
                    <a:moveTo>
                      <a:pt x="44" y="22"/>
                    </a:moveTo>
                    <a:cubicBezTo>
                      <a:pt x="44" y="28"/>
                      <a:pt x="42" y="33"/>
                      <a:pt x="38" y="37"/>
                    </a:cubicBezTo>
                    <a:cubicBezTo>
                      <a:pt x="33" y="42"/>
                      <a:pt x="28" y="44"/>
                      <a:pt x="22" y="44"/>
                    </a:cubicBezTo>
                    <a:cubicBezTo>
                      <a:pt x="16" y="44"/>
                      <a:pt x="11" y="42"/>
                      <a:pt x="6" y="37"/>
                    </a:cubicBezTo>
                    <a:cubicBezTo>
                      <a:pt x="2" y="33"/>
                      <a:pt x="0" y="28"/>
                      <a:pt x="0" y="22"/>
                    </a:cubicBezTo>
                    <a:cubicBezTo>
                      <a:pt x="0" y="16"/>
                      <a:pt x="2" y="11"/>
                      <a:pt x="6" y="6"/>
                    </a:cubicBezTo>
                    <a:cubicBezTo>
                      <a:pt x="11" y="2"/>
                      <a:pt x="16" y="0"/>
                      <a:pt x="22" y="0"/>
                    </a:cubicBezTo>
                    <a:cubicBezTo>
                      <a:pt x="28" y="0"/>
                      <a:pt x="33" y="2"/>
                      <a:pt x="38" y="6"/>
                    </a:cubicBezTo>
                    <a:cubicBezTo>
                      <a:pt x="42" y="11"/>
                      <a:pt x="44" y="16"/>
                      <a:pt x="44" y="2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auto">
              <a:xfrm>
                <a:off x="5095876" y="2333625"/>
                <a:ext cx="106363" cy="106362"/>
              </a:xfrm>
              <a:custGeom>
                <a:avLst/>
                <a:gdLst/>
                <a:ahLst/>
                <a:cxnLst>
                  <a:cxn ang="0">
                    <a:pos x="6" y="37"/>
                  </a:cxn>
                  <a:cxn ang="0">
                    <a:pos x="0" y="22"/>
                  </a:cxn>
                  <a:cxn ang="0">
                    <a:pos x="6" y="6"/>
                  </a:cxn>
                  <a:cxn ang="0">
                    <a:pos x="22" y="0"/>
                  </a:cxn>
                  <a:cxn ang="0">
                    <a:pos x="38" y="6"/>
                  </a:cxn>
                  <a:cxn ang="0">
                    <a:pos x="44" y="22"/>
                  </a:cxn>
                  <a:cxn ang="0">
                    <a:pos x="38" y="37"/>
                  </a:cxn>
                  <a:cxn ang="0">
                    <a:pos x="22" y="44"/>
                  </a:cxn>
                  <a:cxn ang="0">
                    <a:pos x="6" y="37"/>
                  </a:cxn>
                </a:cxnLst>
                <a:rect l="0" t="0" r="r" b="b"/>
                <a:pathLst>
                  <a:path w="44" h="44">
                    <a:moveTo>
                      <a:pt x="6" y="37"/>
                    </a:moveTo>
                    <a:cubicBezTo>
                      <a:pt x="2" y="33"/>
                      <a:pt x="0" y="28"/>
                      <a:pt x="0" y="22"/>
                    </a:cubicBezTo>
                    <a:cubicBezTo>
                      <a:pt x="0" y="16"/>
                      <a:pt x="2" y="11"/>
                      <a:pt x="6" y="6"/>
                    </a:cubicBezTo>
                    <a:cubicBezTo>
                      <a:pt x="11" y="2"/>
                      <a:pt x="16" y="0"/>
                      <a:pt x="22" y="0"/>
                    </a:cubicBezTo>
                    <a:cubicBezTo>
                      <a:pt x="28" y="0"/>
                      <a:pt x="33" y="2"/>
                      <a:pt x="38" y="6"/>
                    </a:cubicBezTo>
                    <a:cubicBezTo>
                      <a:pt x="42" y="11"/>
                      <a:pt x="44" y="16"/>
                      <a:pt x="44" y="22"/>
                    </a:cubicBezTo>
                    <a:cubicBezTo>
                      <a:pt x="44" y="28"/>
                      <a:pt x="42" y="33"/>
                      <a:pt x="38" y="37"/>
                    </a:cubicBezTo>
                    <a:cubicBezTo>
                      <a:pt x="33" y="42"/>
                      <a:pt x="28" y="44"/>
                      <a:pt x="22" y="44"/>
                    </a:cubicBezTo>
                    <a:cubicBezTo>
                      <a:pt x="16" y="44"/>
                      <a:pt x="11" y="42"/>
                      <a:pt x="6" y="37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auto">
              <a:xfrm>
                <a:off x="5483226" y="2774950"/>
                <a:ext cx="106363" cy="106362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" y="6"/>
                  </a:cxn>
                  <a:cxn ang="0">
                    <a:pos x="22" y="0"/>
                  </a:cxn>
                  <a:cxn ang="0">
                    <a:pos x="38" y="6"/>
                  </a:cxn>
                  <a:cxn ang="0">
                    <a:pos x="44" y="22"/>
                  </a:cxn>
                  <a:cxn ang="0">
                    <a:pos x="38" y="37"/>
                  </a:cxn>
                  <a:cxn ang="0">
                    <a:pos x="22" y="44"/>
                  </a:cxn>
                  <a:cxn ang="0">
                    <a:pos x="6" y="37"/>
                  </a:cxn>
                  <a:cxn ang="0">
                    <a:pos x="0" y="22"/>
                  </a:cxn>
                </a:cxnLst>
                <a:rect l="0" t="0" r="r" b="b"/>
                <a:pathLst>
                  <a:path w="44" h="44">
                    <a:moveTo>
                      <a:pt x="0" y="22"/>
                    </a:moveTo>
                    <a:cubicBezTo>
                      <a:pt x="0" y="16"/>
                      <a:pt x="2" y="11"/>
                      <a:pt x="6" y="6"/>
                    </a:cubicBezTo>
                    <a:cubicBezTo>
                      <a:pt x="11" y="2"/>
                      <a:pt x="16" y="0"/>
                      <a:pt x="22" y="0"/>
                    </a:cubicBezTo>
                    <a:cubicBezTo>
                      <a:pt x="28" y="0"/>
                      <a:pt x="33" y="2"/>
                      <a:pt x="38" y="6"/>
                    </a:cubicBezTo>
                    <a:cubicBezTo>
                      <a:pt x="42" y="11"/>
                      <a:pt x="44" y="16"/>
                      <a:pt x="44" y="22"/>
                    </a:cubicBezTo>
                    <a:cubicBezTo>
                      <a:pt x="44" y="28"/>
                      <a:pt x="42" y="33"/>
                      <a:pt x="38" y="37"/>
                    </a:cubicBezTo>
                    <a:cubicBezTo>
                      <a:pt x="33" y="42"/>
                      <a:pt x="28" y="44"/>
                      <a:pt x="22" y="44"/>
                    </a:cubicBezTo>
                    <a:cubicBezTo>
                      <a:pt x="16" y="44"/>
                      <a:pt x="11" y="42"/>
                      <a:pt x="6" y="37"/>
                    </a:cubicBezTo>
                    <a:cubicBezTo>
                      <a:pt x="2" y="33"/>
                      <a:pt x="0" y="28"/>
                      <a:pt x="0" y="2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auto">
              <a:xfrm>
                <a:off x="5035551" y="2774950"/>
                <a:ext cx="106363" cy="106362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22" y="0"/>
                  </a:cxn>
                  <a:cxn ang="0">
                    <a:pos x="38" y="6"/>
                  </a:cxn>
                  <a:cxn ang="0">
                    <a:pos x="44" y="22"/>
                  </a:cxn>
                  <a:cxn ang="0">
                    <a:pos x="38" y="37"/>
                  </a:cxn>
                  <a:cxn ang="0">
                    <a:pos x="22" y="44"/>
                  </a:cxn>
                  <a:cxn ang="0">
                    <a:pos x="6" y="37"/>
                  </a:cxn>
                  <a:cxn ang="0">
                    <a:pos x="0" y="22"/>
                  </a:cxn>
                  <a:cxn ang="0">
                    <a:pos x="6" y="6"/>
                  </a:cxn>
                </a:cxnLst>
                <a:rect l="0" t="0" r="r" b="b"/>
                <a:pathLst>
                  <a:path w="44" h="44">
                    <a:moveTo>
                      <a:pt x="6" y="6"/>
                    </a:moveTo>
                    <a:cubicBezTo>
                      <a:pt x="11" y="2"/>
                      <a:pt x="16" y="0"/>
                      <a:pt x="22" y="0"/>
                    </a:cubicBezTo>
                    <a:cubicBezTo>
                      <a:pt x="28" y="0"/>
                      <a:pt x="33" y="2"/>
                      <a:pt x="38" y="6"/>
                    </a:cubicBezTo>
                    <a:cubicBezTo>
                      <a:pt x="42" y="11"/>
                      <a:pt x="44" y="16"/>
                      <a:pt x="44" y="22"/>
                    </a:cubicBezTo>
                    <a:cubicBezTo>
                      <a:pt x="44" y="28"/>
                      <a:pt x="42" y="33"/>
                      <a:pt x="38" y="37"/>
                    </a:cubicBezTo>
                    <a:cubicBezTo>
                      <a:pt x="33" y="42"/>
                      <a:pt x="28" y="44"/>
                      <a:pt x="22" y="44"/>
                    </a:cubicBezTo>
                    <a:cubicBezTo>
                      <a:pt x="16" y="44"/>
                      <a:pt x="11" y="42"/>
                      <a:pt x="6" y="37"/>
                    </a:cubicBezTo>
                    <a:cubicBezTo>
                      <a:pt x="2" y="33"/>
                      <a:pt x="0" y="28"/>
                      <a:pt x="0" y="22"/>
                    </a:cubicBezTo>
                    <a:cubicBezTo>
                      <a:pt x="0" y="16"/>
                      <a:pt x="2" y="11"/>
                      <a:pt x="6" y="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auto">
              <a:xfrm>
                <a:off x="3730626" y="2779713"/>
                <a:ext cx="106363" cy="106362"/>
              </a:xfrm>
              <a:custGeom>
                <a:avLst/>
                <a:gdLst/>
                <a:ahLst/>
                <a:cxnLst>
                  <a:cxn ang="0">
                    <a:pos x="38" y="6"/>
                  </a:cxn>
                  <a:cxn ang="0">
                    <a:pos x="44" y="22"/>
                  </a:cxn>
                  <a:cxn ang="0">
                    <a:pos x="38" y="37"/>
                  </a:cxn>
                  <a:cxn ang="0">
                    <a:pos x="22" y="44"/>
                  </a:cxn>
                  <a:cxn ang="0">
                    <a:pos x="6" y="37"/>
                  </a:cxn>
                  <a:cxn ang="0">
                    <a:pos x="0" y="22"/>
                  </a:cxn>
                  <a:cxn ang="0">
                    <a:pos x="6" y="6"/>
                  </a:cxn>
                  <a:cxn ang="0">
                    <a:pos x="22" y="0"/>
                  </a:cxn>
                  <a:cxn ang="0">
                    <a:pos x="38" y="6"/>
                  </a:cxn>
                </a:cxnLst>
                <a:rect l="0" t="0" r="r" b="b"/>
                <a:pathLst>
                  <a:path w="44" h="44">
                    <a:moveTo>
                      <a:pt x="38" y="6"/>
                    </a:moveTo>
                    <a:cubicBezTo>
                      <a:pt x="42" y="11"/>
                      <a:pt x="44" y="16"/>
                      <a:pt x="44" y="22"/>
                    </a:cubicBezTo>
                    <a:cubicBezTo>
                      <a:pt x="44" y="28"/>
                      <a:pt x="42" y="33"/>
                      <a:pt x="38" y="37"/>
                    </a:cubicBezTo>
                    <a:cubicBezTo>
                      <a:pt x="33" y="42"/>
                      <a:pt x="28" y="44"/>
                      <a:pt x="22" y="44"/>
                    </a:cubicBezTo>
                    <a:cubicBezTo>
                      <a:pt x="16" y="44"/>
                      <a:pt x="11" y="42"/>
                      <a:pt x="6" y="37"/>
                    </a:cubicBezTo>
                    <a:cubicBezTo>
                      <a:pt x="2" y="33"/>
                      <a:pt x="0" y="28"/>
                      <a:pt x="0" y="22"/>
                    </a:cubicBezTo>
                    <a:cubicBezTo>
                      <a:pt x="0" y="16"/>
                      <a:pt x="2" y="11"/>
                      <a:pt x="6" y="6"/>
                    </a:cubicBezTo>
                    <a:cubicBezTo>
                      <a:pt x="11" y="2"/>
                      <a:pt x="16" y="0"/>
                      <a:pt x="22" y="0"/>
                    </a:cubicBezTo>
                    <a:cubicBezTo>
                      <a:pt x="28" y="0"/>
                      <a:pt x="33" y="2"/>
                      <a:pt x="38" y="6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auto">
              <a:xfrm>
                <a:off x="4067176" y="2743200"/>
                <a:ext cx="106363" cy="106362"/>
              </a:xfrm>
              <a:custGeom>
                <a:avLst/>
                <a:gdLst/>
                <a:ahLst/>
                <a:cxnLst>
                  <a:cxn ang="0">
                    <a:pos x="6" y="37"/>
                  </a:cxn>
                  <a:cxn ang="0">
                    <a:pos x="0" y="22"/>
                  </a:cxn>
                  <a:cxn ang="0">
                    <a:pos x="6" y="6"/>
                  </a:cxn>
                  <a:cxn ang="0">
                    <a:pos x="22" y="0"/>
                  </a:cxn>
                  <a:cxn ang="0">
                    <a:pos x="38" y="6"/>
                  </a:cxn>
                  <a:cxn ang="0">
                    <a:pos x="44" y="22"/>
                  </a:cxn>
                  <a:cxn ang="0">
                    <a:pos x="38" y="37"/>
                  </a:cxn>
                  <a:cxn ang="0">
                    <a:pos x="22" y="44"/>
                  </a:cxn>
                  <a:cxn ang="0">
                    <a:pos x="6" y="37"/>
                  </a:cxn>
                </a:cxnLst>
                <a:rect l="0" t="0" r="r" b="b"/>
                <a:pathLst>
                  <a:path w="44" h="44">
                    <a:moveTo>
                      <a:pt x="6" y="37"/>
                    </a:moveTo>
                    <a:cubicBezTo>
                      <a:pt x="2" y="33"/>
                      <a:pt x="0" y="28"/>
                      <a:pt x="0" y="22"/>
                    </a:cubicBezTo>
                    <a:cubicBezTo>
                      <a:pt x="0" y="16"/>
                      <a:pt x="2" y="11"/>
                      <a:pt x="6" y="6"/>
                    </a:cubicBezTo>
                    <a:cubicBezTo>
                      <a:pt x="11" y="2"/>
                      <a:pt x="16" y="0"/>
                      <a:pt x="22" y="0"/>
                    </a:cubicBezTo>
                    <a:cubicBezTo>
                      <a:pt x="28" y="0"/>
                      <a:pt x="33" y="2"/>
                      <a:pt x="38" y="6"/>
                    </a:cubicBezTo>
                    <a:cubicBezTo>
                      <a:pt x="42" y="11"/>
                      <a:pt x="44" y="16"/>
                      <a:pt x="44" y="22"/>
                    </a:cubicBezTo>
                    <a:cubicBezTo>
                      <a:pt x="44" y="28"/>
                      <a:pt x="42" y="33"/>
                      <a:pt x="38" y="37"/>
                    </a:cubicBezTo>
                    <a:cubicBezTo>
                      <a:pt x="33" y="42"/>
                      <a:pt x="28" y="44"/>
                      <a:pt x="22" y="44"/>
                    </a:cubicBezTo>
                    <a:cubicBezTo>
                      <a:pt x="16" y="44"/>
                      <a:pt x="11" y="42"/>
                      <a:pt x="6" y="37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auto">
              <a:xfrm>
                <a:off x="4638676" y="3135313"/>
                <a:ext cx="174625" cy="174625"/>
              </a:xfrm>
              <a:custGeom>
                <a:avLst/>
                <a:gdLst/>
                <a:ahLst/>
                <a:cxnLst>
                  <a:cxn ang="0">
                    <a:pos x="0" y="36"/>
                  </a:cxn>
                  <a:cxn ang="0">
                    <a:pos x="11" y="10"/>
                  </a:cxn>
                  <a:cxn ang="0">
                    <a:pos x="36" y="0"/>
                  </a:cxn>
                  <a:cxn ang="0">
                    <a:pos x="62" y="10"/>
                  </a:cxn>
                  <a:cxn ang="0">
                    <a:pos x="72" y="36"/>
                  </a:cxn>
                  <a:cxn ang="0">
                    <a:pos x="62" y="61"/>
                  </a:cxn>
                  <a:cxn ang="0">
                    <a:pos x="36" y="72"/>
                  </a:cxn>
                  <a:cxn ang="0">
                    <a:pos x="11" y="61"/>
                  </a:cxn>
                  <a:cxn ang="0">
                    <a:pos x="0" y="36"/>
                  </a:cxn>
                </a:cxnLst>
                <a:rect l="0" t="0" r="r" b="b"/>
                <a:pathLst>
                  <a:path w="72" h="72">
                    <a:moveTo>
                      <a:pt x="0" y="36"/>
                    </a:moveTo>
                    <a:cubicBezTo>
                      <a:pt x="0" y="26"/>
                      <a:pt x="4" y="17"/>
                      <a:pt x="11" y="10"/>
                    </a:cubicBezTo>
                    <a:cubicBezTo>
                      <a:pt x="18" y="3"/>
                      <a:pt x="26" y="0"/>
                      <a:pt x="36" y="0"/>
                    </a:cubicBezTo>
                    <a:cubicBezTo>
                      <a:pt x="46" y="0"/>
                      <a:pt x="55" y="3"/>
                      <a:pt x="62" y="10"/>
                    </a:cubicBezTo>
                    <a:cubicBezTo>
                      <a:pt x="69" y="17"/>
                      <a:pt x="72" y="26"/>
                      <a:pt x="72" y="36"/>
                    </a:cubicBezTo>
                    <a:cubicBezTo>
                      <a:pt x="72" y="46"/>
                      <a:pt x="69" y="54"/>
                      <a:pt x="62" y="61"/>
                    </a:cubicBezTo>
                    <a:cubicBezTo>
                      <a:pt x="55" y="68"/>
                      <a:pt x="46" y="72"/>
                      <a:pt x="36" y="72"/>
                    </a:cubicBezTo>
                    <a:cubicBezTo>
                      <a:pt x="26" y="72"/>
                      <a:pt x="18" y="68"/>
                      <a:pt x="11" y="61"/>
                    </a:cubicBezTo>
                    <a:cubicBezTo>
                      <a:pt x="4" y="54"/>
                      <a:pt x="0" y="46"/>
                      <a:pt x="0" y="36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5183188" y="3182938"/>
                <a:ext cx="106363" cy="107950"/>
              </a:xfrm>
              <a:custGeom>
                <a:avLst/>
                <a:gdLst/>
                <a:ahLst/>
                <a:cxnLst>
                  <a:cxn ang="0">
                    <a:pos x="38" y="6"/>
                  </a:cxn>
                  <a:cxn ang="0">
                    <a:pos x="44" y="22"/>
                  </a:cxn>
                  <a:cxn ang="0">
                    <a:pos x="38" y="37"/>
                  </a:cxn>
                  <a:cxn ang="0">
                    <a:pos x="22" y="44"/>
                  </a:cxn>
                  <a:cxn ang="0">
                    <a:pos x="6" y="37"/>
                  </a:cxn>
                  <a:cxn ang="0">
                    <a:pos x="0" y="22"/>
                  </a:cxn>
                  <a:cxn ang="0">
                    <a:pos x="6" y="6"/>
                  </a:cxn>
                  <a:cxn ang="0">
                    <a:pos x="22" y="0"/>
                  </a:cxn>
                  <a:cxn ang="0">
                    <a:pos x="38" y="6"/>
                  </a:cxn>
                </a:cxnLst>
                <a:rect l="0" t="0" r="r" b="b"/>
                <a:pathLst>
                  <a:path w="44" h="44">
                    <a:moveTo>
                      <a:pt x="38" y="6"/>
                    </a:moveTo>
                    <a:cubicBezTo>
                      <a:pt x="42" y="11"/>
                      <a:pt x="44" y="16"/>
                      <a:pt x="44" y="22"/>
                    </a:cubicBezTo>
                    <a:cubicBezTo>
                      <a:pt x="44" y="28"/>
                      <a:pt x="42" y="33"/>
                      <a:pt x="38" y="37"/>
                    </a:cubicBezTo>
                    <a:cubicBezTo>
                      <a:pt x="33" y="42"/>
                      <a:pt x="28" y="44"/>
                      <a:pt x="22" y="44"/>
                    </a:cubicBezTo>
                    <a:cubicBezTo>
                      <a:pt x="16" y="44"/>
                      <a:pt x="11" y="42"/>
                      <a:pt x="6" y="37"/>
                    </a:cubicBezTo>
                    <a:cubicBezTo>
                      <a:pt x="2" y="33"/>
                      <a:pt x="0" y="28"/>
                      <a:pt x="0" y="22"/>
                    </a:cubicBezTo>
                    <a:cubicBezTo>
                      <a:pt x="0" y="16"/>
                      <a:pt x="2" y="11"/>
                      <a:pt x="6" y="6"/>
                    </a:cubicBezTo>
                    <a:cubicBezTo>
                      <a:pt x="11" y="2"/>
                      <a:pt x="16" y="0"/>
                      <a:pt x="22" y="0"/>
                    </a:cubicBezTo>
                    <a:cubicBezTo>
                      <a:pt x="28" y="0"/>
                      <a:pt x="33" y="2"/>
                      <a:pt x="38" y="6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" name="Freeform 17"/>
              <p:cNvSpPr>
                <a:spLocks/>
              </p:cNvSpPr>
              <p:nvPr/>
            </p:nvSpPr>
            <p:spPr bwMode="auto">
              <a:xfrm>
                <a:off x="5491163" y="3333750"/>
                <a:ext cx="76200" cy="77787"/>
              </a:xfrm>
              <a:custGeom>
                <a:avLst/>
                <a:gdLst/>
                <a:ahLst/>
                <a:cxnLst>
                  <a:cxn ang="0">
                    <a:pos x="5" y="27"/>
                  </a:cxn>
                  <a:cxn ang="0">
                    <a:pos x="0" y="16"/>
                  </a:cxn>
                  <a:cxn ang="0">
                    <a:pos x="5" y="4"/>
                  </a:cxn>
                  <a:cxn ang="0">
                    <a:pos x="16" y="0"/>
                  </a:cxn>
                  <a:cxn ang="0">
                    <a:pos x="27" y="4"/>
                  </a:cxn>
                  <a:cxn ang="0">
                    <a:pos x="32" y="16"/>
                  </a:cxn>
                  <a:cxn ang="0">
                    <a:pos x="27" y="27"/>
                  </a:cxn>
                  <a:cxn ang="0">
                    <a:pos x="16" y="32"/>
                  </a:cxn>
                  <a:cxn ang="0">
                    <a:pos x="5" y="27"/>
                  </a:cxn>
                </a:cxnLst>
                <a:rect l="0" t="0" r="r" b="b"/>
                <a:pathLst>
                  <a:path w="32" h="32">
                    <a:moveTo>
                      <a:pt x="5" y="27"/>
                    </a:moveTo>
                    <a:cubicBezTo>
                      <a:pt x="1" y="24"/>
                      <a:pt x="0" y="20"/>
                      <a:pt x="0" y="16"/>
                    </a:cubicBezTo>
                    <a:cubicBezTo>
                      <a:pt x="0" y="11"/>
                      <a:pt x="1" y="8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0" y="8"/>
                      <a:pt x="32" y="11"/>
                      <a:pt x="32" y="16"/>
                    </a:cubicBezTo>
                    <a:cubicBezTo>
                      <a:pt x="32" y="20"/>
                      <a:pt x="30" y="24"/>
                      <a:pt x="27" y="27"/>
                    </a:cubicBezTo>
                    <a:cubicBezTo>
                      <a:pt x="24" y="30"/>
                      <a:pt x="20" y="32"/>
                      <a:pt x="16" y="32"/>
                    </a:cubicBezTo>
                    <a:cubicBezTo>
                      <a:pt x="12" y="32"/>
                      <a:pt x="8" y="30"/>
                      <a:pt x="5" y="27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" name="Freeform 18"/>
              <p:cNvSpPr>
                <a:spLocks/>
              </p:cNvSpPr>
              <p:nvPr/>
            </p:nvSpPr>
            <p:spPr bwMode="auto">
              <a:xfrm>
                <a:off x="3490913" y="3154363"/>
                <a:ext cx="106363" cy="106362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" y="6"/>
                  </a:cxn>
                  <a:cxn ang="0">
                    <a:pos x="22" y="0"/>
                  </a:cxn>
                  <a:cxn ang="0">
                    <a:pos x="38" y="6"/>
                  </a:cxn>
                  <a:cxn ang="0">
                    <a:pos x="44" y="22"/>
                  </a:cxn>
                  <a:cxn ang="0">
                    <a:pos x="38" y="37"/>
                  </a:cxn>
                  <a:cxn ang="0">
                    <a:pos x="22" y="44"/>
                  </a:cxn>
                  <a:cxn ang="0">
                    <a:pos x="6" y="37"/>
                  </a:cxn>
                  <a:cxn ang="0">
                    <a:pos x="0" y="22"/>
                  </a:cxn>
                </a:cxnLst>
                <a:rect l="0" t="0" r="r" b="b"/>
                <a:pathLst>
                  <a:path w="44" h="44">
                    <a:moveTo>
                      <a:pt x="0" y="22"/>
                    </a:moveTo>
                    <a:cubicBezTo>
                      <a:pt x="0" y="16"/>
                      <a:pt x="2" y="11"/>
                      <a:pt x="6" y="6"/>
                    </a:cubicBezTo>
                    <a:cubicBezTo>
                      <a:pt x="11" y="2"/>
                      <a:pt x="16" y="0"/>
                      <a:pt x="22" y="0"/>
                    </a:cubicBezTo>
                    <a:cubicBezTo>
                      <a:pt x="28" y="0"/>
                      <a:pt x="33" y="2"/>
                      <a:pt x="38" y="6"/>
                    </a:cubicBezTo>
                    <a:cubicBezTo>
                      <a:pt x="42" y="11"/>
                      <a:pt x="44" y="16"/>
                      <a:pt x="44" y="22"/>
                    </a:cubicBezTo>
                    <a:cubicBezTo>
                      <a:pt x="44" y="28"/>
                      <a:pt x="42" y="33"/>
                      <a:pt x="38" y="37"/>
                    </a:cubicBezTo>
                    <a:cubicBezTo>
                      <a:pt x="33" y="42"/>
                      <a:pt x="28" y="44"/>
                      <a:pt x="22" y="44"/>
                    </a:cubicBezTo>
                    <a:cubicBezTo>
                      <a:pt x="16" y="44"/>
                      <a:pt x="11" y="42"/>
                      <a:pt x="6" y="37"/>
                    </a:cubicBezTo>
                    <a:cubicBezTo>
                      <a:pt x="2" y="33"/>
                      <a:pt x="0" y="28"/>
                      <a:pt x="0" y="2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" name="Freeform 19"/>
              <p:cNvSpPr>
                <a:spLocks/>
              </p:cNvSpPr>
              <p:nvPr/>
            </p:nvSpPr>
            <p:spPr bwMode="auto">
              <a:xfrm>
                <a:off x="3810001" y="3529013"/>
                <a:ext cx="147638" cy="147637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52" y="9"/>
                  </a:cxn>
                  <a:cxn ang="0">
                    <a:pos x="61" y="30"/>
                  </a:cxn>
                  <a:cxn ang="0">
                    <a:pos x="52" y="52"/>
                  </a:cxn>
                  <a:cxn ang="0">
                    <a:pos x="31" y="61"/>
                  </a:cxn>
                  <a:cxn ang="0">
                    <a:pos x="9" y="52"/>
                  </a:cxn>
                  <a:cxn ang="0">
                    <a:pos x="0" y="30"/>
                  </a:cxn>
                  <a:cxn ang="0">
                    <a:pos x="9" y="9"/>
                  </a:cxn>
                  <a:cxn ang="0">
                    <a:pos x="31" y="0"/>
                  </a:cxn>
                </a:cxnLst>
                <a:rect l="0" t="0" r="r" b="b"/>
                <a:pathLst>
                  <a:path w="61" h="61">
                    <a:moveTo>
                      <a:pt x="31" y="0"/>
                    </a:moveTo>
                    <a:cubicBezTo>
                      <a:pt x="39" y="0"/>
                      <a:pt x="46" y="3"/>
                      <a:pt x="52" y="9"/>
                    </a:cubicBezTo>
                    <a:cubicBezTo>
                      <a:pt x="58" y="15"/>
                      <a:pt x="61" y="22"/>
                      <a:pt x="61" y="30"/>
                    </a:cubicBezTo>
                    <a:cubicBezTo>
                      <a:pt x="61" y="39"/>
                      <a:pt x="58" y="46"/>
                      <a:pt x="52" y="52"/>
                    </a:cubicBezTo>
                    <a:cubicBezTo>
                      <a:pt x="46" y="58"/>
                      <a:pt x="39" y="61"/>
                      <a:pt x="31" y="61"/>
                    </a:cubicBezTo>
                    <a:cubicBezTo>
                      <a:pt x="22" y="61"/>
                      <a:pt x="15" y="58"/>
                      <a:pt x="9" y="52"/>
                    </a:cubicBezTo>
                    <a:cubicBezTo>
                      <a:pt x="3" y="46"/>
                      <a:pt x="0" y="39"/>
                      <a:pt x="0" y="30"/>
                    </a:cubicBezTo>
                    <a:cubicBezTo>
                      <a:pt x="0" y="22"/>
                      <a:pt x="3" y="15"/>
                      <a:pt x="9" y="9"/>
                    </a:cubicBezTo>
                    <a:cubicBezTo>
                      <a:pt x="15" y="3"/>
                      <a:pt x="22" y="0"/>
                      <a:pt x="3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" name="Freeform 20"/>
              <p:cNvSpPr>
                <a:spLocks/>
              </p:cNvSpPr>
              <p:nvPr/>
            </p:nvSpPr>
            <p:spPr bwMode="auto">
              <a:xfrm>
                <a:off x="4268788" y="3529013"/>
                <a:ext cx="147638" cy="147637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52" y="9"/>
                  </a:cxn>
                  <a:cxn ang="0">
                    <a:pos x="61" y="30"/>
                  </a:cxn>
                  <a:cxn ang="0">
                    <a:pos x="52" y="52"/>
                  </a:cxn>
                  <a:cxn ang="0">
                    <a:pos x="31" y="61"/>
                  </a:cxn>
                  <a:cxn ang="0">
                    <a:pos x="9" y="52"/>
                  </a:cxn>
                  <a:cxn ang="0">
                    <a:pos x="0" y="30"/>
                  </a:cxn>
                  <a:cxn ang="0">
                    <a:pos x="9" y="9"/>
                  </a:cxn>
                  <a:cxn ang="0">
                    <a:pos x="31" y="0"/>
                  </a:cxn>
                </a:cxnLst>
                <a:rect l="0" t="0" r="r" b="b"/>
                <a:pathLst>
                  <a:path w="61" h="61">
                    <a:moveTo>
                      <a:pt x="31" y="0"/>
                    </a:moveTo>
                    <a:cubicBezTo>
                      <a:pt x="39" y="0"/>
                      <a:pt x="46" y="3"/>
                      <a:pt x="52" y="9"/>
                    </a:cubicBezTo>
                    <a:cubicBezTo>
                      <a:pt x="58" y="15"/>
                      <a:pt x="61" y="22"/>
                      <a:pt x="61" y="30"/>
                    </a:cubicBezTo>
                    <a:cubicBezTo>
                      <a:pt x="61" y="39"/>
                      <a:pt x="58" y="46"/>
                      <a:pt x="52" y="52"/>
                    </a:cubicBezTo>
                    <a:cubicBezTo>
                      <a:pt x="46" y="58"/>
                      <a:pt x="39" y="61"/>
                      <a:pt x="31" y="61"/>
                    </a:cubicBezTo>
                    <a:cubicBezTo>
                      <a:pt x="22" y="61"/>
                      <a:pt x="15" y="58"/>
                      <a:pt x="9" y="52"/>
                    </a:cubicBezTo>
                    <a:cubicBezTo>
                      <a:pt x="3" y="46"/>
                      <a:pt x="0" y="39"/>
                      <a:pt x="0" y="30"/>
                    </a:cubicBezTo>
                    <a:cubicBezTo>
                      <a:pt x="0" y="22"/>
                      <a:pt x="3" y="15"/>
                      <a:pt x="9" y="9"/>
                    </a:cubicBezTo>
                    <a:cubicBezTo>
                      <a:pt x="15" y="3"/>
                      <a:pt x="22" y="0"/>
                      <a:pt x="3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4" name="Freeform 21"/>
              <p:cNvSpPr>
                <a:spLocks/>
              </p:cNvSpPr>
              <p:nvPr/>
            </p:nvSpPr>
            <p:spPr bwMode="auto">
              <a:xfrm>
                <a:off x="4081463" y="3079750"/>
                <a:ext cx="171450" cy="17145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71" y="35"/>
                  </a:cxn>
                  <a:cxn ang="0">
                    <a:pos x="61" y="60"/>
                  </a:cxn>
                  <a:cxn ang="0">
                    <a:pos x="36" y="71"/>
                  </a:cxn>
                  <a:cxn ang="0">
                    <a:pos x="10" y="60"/>
                  </a:cxn>
                  <a:cxn ang="0">
                    <a:pos x="0" y="35"/>
                  </a:cxn>
                  <a:cxn ang="0">
                    <a:pos x="10" y="10"/>
                  </a:cxn>
                  <a:cxn ang="0">
                    <a:pos x="36" y="0"/>
                  </a:cxn>
                  <a:cxn ang="0">
                    <a:pos x="61" y="10"/>
                  </a:cxn>
                </a:cxnLst>
                <a:rect l="0" t="0" r="r" b="b"/>
                <a:pathLst>
                  <a:path w="71" h="71">
                    <a:moveTo>
                      <a:pt x="61" y="10"/>
                    </a:moveTo>
                    <a:cubicBezTo>
                      <a:pt x="68" y="17"/>
                      <a:pt x="71" y="26"/>
                      <a:pt x="71" y="35"/>
                    </a:cubicBezTo>
                    <a:cubicBezTo>
                      <a:pt x="71" y="45"/>
                      <a:pt x="68" y="54"/>
                      <a:pt x="61" y="60"/>
                    </a:cubicBezTo>
                    <a:cubicBezTo>
                      <a:pt x="54" y="68"/>
                      <a:pt x="45" y="71"/>
                      <a:pt x="36" y="71"/>
                    </a:cubicBezTo>
                    <a:cubicBezTo>
                      <a:pt x="26" y="71"/>
                      <a:pt x="17" y="68"/>
                      <a:pt x="10" y="60"/>
                    </a:cubicBezTo>
                    <a:cubicBezTo>
                      <a:pt x="3" y="54"/>
                      <a:pt x="0" y="45"/>
                      <a:pt x="0" y="35"/>
                    </a:cubicBezTo>
                    <a:cubicBezTo>
                      <a:pt x="0" y="26"/>
                      <a:pt x="3" y="17"/>
                      <a:pt x="10" y="10"/>
                    </a:cubicBezTo>
                    <a:cubicBezTo>
                      <a:pt x="17" y="3"/>
                      <a:pt x="26" y="0"/>
                      <a:pt x="36" y="0"/>
                    </a:cubicBezTo>
                    <a:cubicBezTo>
                      <a:pt x="45" y="0"/>
                      <a:pt x="54" y="3"/>
                      <a:pt x="61" y="1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5" name="Freeform 22"/>
              <p:cNvSpPr>
                <a:spLocks/>
              </p:cNvSpPr>
              <p:nvPr/>
            </p:nvSpPr>
            <p:spPr bwMode="auto">
              <a:xfrm>
                <a:off x="5405438" y="3943350"/>
                <a:ext cx="77788" cy="77787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5" y="4"/>
                  </a:cxn>
                  <a:cxn ang="0">
                    <a:pos x="16" y="0"/>
                  </a:cxn>
                  <a:cxn ang="0">
                    <a:pos x="27" y="4"/>
                  </a:cxn>
                  <a:cxn ang="0">
                    <a:pos x="32" y="16"/>
                  </a:cxn>
                  <a:cxn ang="0">
                    <a:pos x="27" y="27"/>
                  </a:cxn>
                  <a:cxn ang="0">
                    <a:pos x="16" y="32"/>
                  </a:cxn>
                  <a:cxn ang="0">
                    <a:pos x="5" y="27"/>
                  </a:cxn>
                  <a:cxn ang="0">
                    <a:pos x="0" y="16"/>
                  </a:cxn>
                </a:cxnLst>
                <a:rect l="0" t="0" r="r" b="b"/>
                <a:pathLst>
                  <a:path w="32" h="32">
                    <a:moveTo>
                      <a:pt x="0" y="16"/>
                    </a:moveTo>
                    <a:cubicBezTo>
                      <a:pt x="0" y="11"/>
                      <a:pt x="2" y="8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0" y="8"/>
                      <a:pt x="32" y="11"/>
                      <a:pt x="32" y="16"/>
                    </a:cubicBezTo>
                    <a:cubicBezTo>
                      <a:pt x="32" y="20"/>
                      <a:pt x="30" y="24"/>
                      <a:pt x="27" y="27"/>
                    </a:cubicBezTo>
                    <a:cubicBezTo>
                      <a:pt x="24" y="30"/>
                      <a:pt x="20" y="32"/>
                      <a:pt x="16" y="32"/>
                    </a:cubicBezTo>
                    <a:cubicBezTo>
                      <a:pt x="12" y="32"/>
                      <a:pt x="8" y="30"/>
                      <a:pt x="5" y="27"/>
                    </a:cubicBezTo>
                    <a:cubicBezTo>
                      <a:pt x="2" y="24"/>
                      <a:pt x="0" y="20"/>
                      <a:pt x="0" y="1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6" name="Freeform 23"/>
              <p:cNvSpPr>
                <a:spLocks/>
              </p:cNvSpPr>
              <p:nvPr/>
            </p:nvSpPr>
            <p:spPr bwMode="auto">
              <a:xfrm>
                <a:off x="4638676" y="3560763"/>
                <a:ext cx="77788" cy="77787"/>
              </a:xfrm>
              <a:custGeom>
                <a:avLst/>
                <a:gdLst/>
                <a:ahLst/>
                <a:cxnLst>
                  <a:cxn ang="0">
                    <a:pos x="5" y="4"/>
                  </a:cxn>
                  <a:cxn ang="0">
                    <a:pos x="16" y="0"/>
                  </a:cxn>
                  <a:cxn ang="0">
                    <a:pos x="27" y="4"/>
                  </a:cxn>
                  <a:cxn ang="0">
                    <a:pos x="32" y="16"/>
                  </a:cxn>
                  <a:cxn ang="0">
                    <a:pos x="27" y="27"/>
                  </a:cxn>
                  <a:cxn ang="0">
                    <a:pos x="16" y="32"/>
                  </a:cxn>
                  <a:cxn ang="0">
                    <a:pos x="5" y="27"/>
                  </a:cxn>
                  <a:cxn ang="0">
                    <a:pos x="0" y="16"/>
                  </a:cxn>
                  <a:cxn ang="0">
                    <a:pos x="5" y="4"/>
                  </a:cxn>
                </a:cxnLst>
                <a:rect l="0" t="0" r="r" b="b"/>
                <a:pathLst>
                  <a:path w="32" h="32">
                    <a:moveTo>
                      <a:pt x="5" y="4"/>
                    </a:move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0" y="8"/>
                      <a:pt x="32" y="11"/>
                      <a:pt x="32" y="16"/>
                    </a:cubicBezTo>
                    <a:cubicBezTo>
                      <a:pt x="32" y="20"/>
                      <a:pt x="30" y="24"/>
                      <a:pt x="27" y="27"/>
                    </a:cubicBezTo>
                    <a:cubicBezTo>
                      <a:pt x="24" y="30"/>
                      <a:pt x="20" y="32"/>
                      <a:pt x="16" y="32"/>
                    </a:cubicBezTo>
                    <a:cubicBezTo>
                      <a:pt x="12" y="32"/>
                      <a:pt x="8" y="30"/>
                      <a:pt x="5" y="27"/>
                    </a:cubicBezTo>
                    <a:cubicBezTo>
                      <a:pt x="2" y="24"/>
                      <a:pt x="0" y="20"/>
                      <a:pt x="0" y="16"/>
                    </a:cubicBezTo>
                    <a:cubicBezTo>
                      <a:pt x="0" y="11"/>
                      <a:pt x="2" y="8"/>
                      <a:pt x="5" y="4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7" name="Freeform 24"/>
              <p:cNvSpPr>
                <a:spLocks/>
              </p:cNvSpPr>
              <p:nvPr/>
            </p:nvSpPr>
            <p:spPr bwMode="auto">
              <a:xfrm>
                <a:off x="4984751" y="3536950"/>
                <a:ext cx="125413" cy="125412"/>
              </a:xfrm>
              <a:custGeom>
                <a:avLst/>
                <a:gdLst/>
                <a:ahLst/>
                <a:cxnLst>
                  <a:cxn ang="0">
                    <a:pos x="44" y="7"/>
                  </a:cxn>
                  <a:cxn ang="0">
                    <a:pos x="52" y="26"/>
                  </a:cxn>
                  <a:cxn ang="0">
                    <a:pos x="44" y="44"/>
                  </a:cxn>
                  <a:cxn ang="0">
                    <a:pos x="26" y="52"/>
                  </a:cxn>
                  <a:cxn ang="0">
                    <a:pos x="7" y="44"/>
                  </a:cxn>
                  <a:cxn ang="0">
                    <a:pos x="0" y="26"/>
                  </a:cxn>
                  <a:cxn ang="0">
                    <a:pos x="7" y="7"/>
                  </a:cxn>
                  <a:cxn ang="0">
                    <a:pos x="26" y="0"/>
                  </a:cxn>
                  <a:cxn ang="0">
                    <a:pos x="44" y="7"/>
                  </a:cxn>
                </a:cxnLst>
                <a:rect l="0" t="0" r="r" b="b"/>
                <a:pathLst>
                  <a:path w="52" h="52">
                    <a:moveTo>
                      <a:pt x="44" y="7"/>
                    </a:moveTo>
                    <a:cubicBezTo>
                      <a:pt x="49" y="12"/>
                      <a:pt x="52" y="19"/>
                      <a:pt x="52" y="26"/>
                    </a:cubicBezTo>
                    <a:cubicBezTo>
                      <a:pt x="52" y="33"/>
                      <a:pt x="49" y="39"/>
                      <a:pt x="44" y="44"/>
                    </a:cubicBezTo>
                    <a:cubicBezTo>
                      <a:pt x="39" y="49"/>
                      <a:pt x="33" y="52"/>
                      <a:pt x="26" y="52"/>
                    </a:cubicBezTo>
                    <a:cubicBezTo>
                      <a:pt x="19" y="52"/>
                      <a:pt x="13" y="49"/>
                      <a:pt x="7" y="44"/>
                    </a:cubicBezTo>
                    <a:cubicBezTo>
                      <a:pt x="2" y="39"/>
                      <a:pt x="0" y="33"/>
                      <a:pt x="0" y="26"/>
                    </a:cubicBezTo>
                    <a:cubicBezTo>
                      <a:pt x="0" y="19"/>
                      <a:pt x="2" y="12"/>
                      <a:pt x="7" y="7"/>
                    </a:cubicBezTo>
                    <a:cubicBezTo>
                      <a:pt x="13" y="2"/>
                      <a:pt x="19" y="0"/>
                      <a:pt x="26" y="0"/>
                    </a:cubicBezTo>
                    <a:cubicBezTo>
                      <a:pt x="33" y="0"/>
                      <a:pt x="39" y="2"/>
                      <a:pt x="44" y="7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8" name="Freeform 25"/>
              <p:cNvSpPr>
                <a:spLocks/>
              </p:cNvSpPr>
              <p:nvPr/>
            </p:nvSpPr>
            <p:spPr bwMode="auto">
              <a:xfrm>
                <a:off x="5049838" y="3921125"/>
                <a:ext cx="125413" cy="127000"/>
              </a:xfrm>
              <a:custGeom>
                <a:avLst/>
                <a:gdLst/>
                <a:ahLst/>
                <a:cxnLst>
                  <a:cxn ang="0">
                    <a:pos x="44" y="44"/>
                  </a:cxn>
                  <a:cxn ang="0">
                    <a:pos x="26" y="52"/>
                  </a:cxn>
                  <a:cxn ang="0">
                    <a:pos x="7" y="44"/>
                  </a:cxn>
                  <a:cxn ang="0">
                    <a:pos x="0" y="26"/>
                  </a:cxn>
                  <a:cxn ang="0">
                    <a:pos x="7" y="7"/>
                  </a:cxn>
                  <a:cxn ang="0">
                    <a:pos x="26" y="0"/>
                  </a:cxn>
                  <a:cxn ang="0">
                    <a:pos x="44" y="7"/>
                  </a:cxn>
                  <a:cxn ang="0">
                    <a:pos x="52" y="26"/>
                  </a:cxn>
                  <a:cxn ang="0">
                    <a:pos x="44" y="44"/>
                  </a:cxn>
                </a:cxnLst>
                <a:rect l="0" t="0" r="r" b="b"/>
                <a:pathLst>
                  <a:path w="52" h="52">
                    <a:moveTo>
                      <a:pt x="44" y="44"/>
                    </a:moveTo>
                    <a:cubicBezTo>
                      <a:pt x="39" y="49"/>
                      <a:pt x="33" y="52"/>
                      <a:pt x="26" y="52"/>
                    </a:cubicBezTo>
                    <a:cubicBezTo>
                      <a:pt x="19" y="52"/>
                      <a:pt x="13" y="49"/>
                      <a:pt x="7" y="44"/>
                    </a:cubicBezTo>
                    <a:cubicBezTo>
                      <a:pt x="2" y="39"/>
                      <a:pt x="0" y="33"/>
                      <a:pt x="0" y="26"/>
                    </a:cubicBezTo>
                    <a:cubicBezTo>
                      <a:pt x="0" y="19"/>
                      <a:pt x="2" y="12"/>
                      <a:pt x="7" y="7"/>
                    </a:cubicBezTo>
                    <a:cubicBezTo>
                      <a:pt x="13" y="2"/>
                      <a:pt x="19" y="0"/>
                      <a:pt x="26" y="0"/>
                    </a:cubicBezTo>
                    <a:cubicBezTo>
                      <a:pt x="33" y="0"/>
                      <a:pt x="39" y="2"/>
                      <a:pt x="44" y="7"/>
                    </a:cubicBezTo>
                    <a:cubicBezTo>
                      <a:pt x="49" y="12"/>
                      <a:pt x="52" y="19"/>
                      <a:pt x="52" y="26"/>
                    </a:cubicBezTo>
                    <a:cubicBezTo>
                      <a:pt x="52" y="33"/>
                      <a:pt x="49" y="39"/>
                      <a:pt x="44" y="4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9" name="Freeform 26"/>
              <p:cNvSpPr>
                <a:spLocks/>
              </p:cNvSpPr>
              <p:nvPr/>
            </p:nvSpPr>
            <p:spPr bwMode="auto">
              <a:xfrm>
                <a:off x="4551363" y="3967163"/>
                <a:ext cx="155575" cy="155575"/>
              </a:xfrm>
              <a:custGeom>
                <a:avLst/>
                <a:gdLst/>
                <a:ahLst/>
                <a:cxnLst>
                  <a:cxn ang="0">
                    <a:pos x="32" y="64"/>
                  </a:cxn>
                  <a:cxn ang="0">
                    <a:pos x="9" y="54"/>
                  </a:cxn>
                  <a:cxn ang="0">
                    <a:pos x="0" y="32"/>
                  </a:cxn>
                  <a:cxn ang="0">
                    <a:pos x="9" y="9"/>
                  </a:cxn>
                  <a:cxn ang="0">
                    <a:pos x="32" y="0"/>
                  </a:cxn>
                  <a:cxn ang="0">
                    <a:pos x="54" y="9"/>
                  </a:cxn>
                  <a:cxn ang="0">
                    <a:pos x="64" y="32"/>
                  </a:cxn>
                  <a:cxn ang="0">
                    <a:pos x="54" y="54"/>
                  </a:cxn>
                  <a:cxn ang="0">
                    <a:pos x="32" y="64"/>
                  </a:cxn>
                </a:cxnLst>
                <a:rect l="0" t="0" r="r" b="b"/>
                <a:pathLst>
                  <a:path w="64" h="64">
                    <a:moveTo>
                      <a:pt x="32" y="64"/>
                    </a:moveTo>
                    <a:cubicBezTo>
                      <a:pt x="23" y="64"/>
                      <a:pt x="16" y="61"/>
                      <a:pt x="9" y="54"/>
                    </a:cubicBezTo>
                    <a:cubicBezTo>
                      <a:pt x="3" y="48"/>
                      <a:pt x="0" y="40"/>
                      <a:pt x="0" y="32"/>
                    </a:cubicBezTo>
                    <a:cubicBezTo>
                      <a:pt x="0" y="23"/>
                      <a:pt x="3" y="15"/>
                      <a:pt x="9" y="9"/>
                    </a:cubicBezTo>
                    <a:cubicBezTo>
                      <a:pt x="16" y="3"/>
                      <a:pt x="23" y="0"/>
                      <a:pt x="32" y="0"/>
                    </a:cubicBezTo>
                    <a:cubicBezTo>
                      <a:pt x="41" y="0"/>
                      <a:pt x="48" y="3"/>
                      <a:pt x="54" y="9"/>
                    </a:cubicBezTo>
                    <a:cubicBezTo>
                      <a:pt x="61" y="15"/>
                      <a:pt x="64" y="23"/>
                      <a:pt x="64" y="32"/>
                    </a:cubicBezTo>
                    <a:cubicBezTo>
                      <a:pt x="64" y="40"/>
                      <a:pt x="61" y="48"/>
                      <a:pt x="54" y="54"/>
                    </a:cubicBezTo>
                    <a:cubicBezTo>
                      <a:pt x="48" y="61"/>
                      <a:pt x="41" y="64"/>
                      <a:pt x="32" y="64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0" name="Freeform 27"/>
              <p:cNvSpPr>
                <a:spLocks/>
              </p:cNvSpPr>
              <p:nvPr/>
            </p:nvSpPr>
            <p:spPr bwMode="auto">
              <a:xfrm>
                <a:off x="5451476" y="3625850"/>
                <a:ext cx="120650" cy="122237"/>
              </a:xfrm>
              <a:custGeom>
                <a:avLst/>
                <a:gdLst/>
                <a:ahLst/>
                <a:cxnLst>
                  <a:cxn ang="0">
                    <a:pos x="42" y="7"/>
                  </a:cxn>
                  <a:cxn ang="0">
                    <a:pos x="50" y="25"/>
                  </a:cxn>
                  <a:cxn ang="0">
                    <a:pos x="42" y="42"/>
                  </a:cxn>
                  <a:cxn ang="0">
                    <a:pos x="25" y="50"/>
                  </a:cxn>
                  <a:cxn ang="0">
                    <a:pos x="7" y="42"/>
                  </a:cxn>
                  <a:cxn ang="0">
                    <a:pos x="0" y="25"/>
                  </a:cxn>
                  <a:cxn ang="0">
                    <a:pos x="7" y="7"/>
                  </a:cxn>
                  <a:cxn ang="0">
                    <a:pos x="25" y="0"/>
                  </a:cxn>
                  <a:cxn ang="0">
                    <a:pos x="42" y="7"/>
                  </a:cxn>
                </a:cxnLst>
                <a:rect l="0" t="0" r="r" b="b"/>
                <a:pathLst>
                  <a:path w="50" h="50">
                    <a:moveTo>
                      <a:pt x="42" y="7"/>
                    </a:moveTo>
                    <a:cubicBezTo>
                      <a:pt x="47" y="12"/>
                      <a:pt x="50" y="18"/>
                      <a:pt x="50" y="25"/>
                    </a:cubicBezTo>
                    <a:cubicBezTo>
                      <a:pt x="50" y="32"/>
                      <a:pt x="47" y="37"/>
                      <a:pt x="42" y="42"/>
                    </a:cubicBezTo>
                    <a:cubicBezTo>
                      <a:pt x="38" y="47"/>
                      <a:pt x="32" y="50"/>
                      <a:pt x="25" y="50"/>
                    </a:cubicBezTo>
                    <a:cubicBezTo>
                      <a:pt x="18" y="50"/>
                      <a:pt x="12" y="47"/>
                      <a:pt x="7" y="42"/>
                    </a:cubicBezTo>
                    <a:cubicBezTo>
                      <a:pt x="2" y="37"/>
                      <a:pt x="0" y="32"/>
                      <a:pt x="0" y="25"/>
                    </a:cubicBezTo>
                    <a:cubicBezTo>
                      <a:pt x="0" y="18"/>
                      <a:pt x="2" y="12"/>
                      <a:pt x="7" y="7"/>
                    </a:cubicBezTo>
                    <a:cubicBezTo>
                      <a:pt x="12" y="2"/>
                      <a:pt x="18" y="0"/>
                      <a:pt x="25" y="0"/>
                    </a:cubicBezTo>
                    <a:cubicBezTo>
                      <a:pt x="32" y="0"/>
                      <a:pt x="38" y="2"/>
                      <a:pt x="42" y="7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1" name="Freeform 28"/>
              <p:cNvSpPr>
                <a:spLocks/>
              </p:cNvSpPr>
              <p:nvPr/>
            </p:nvSpPr>
            <p:spPr bwMode="auto">
              <a:xfrm>
                <a:off x="4192588" y="3921125"/>
                <a:ext cx="114300" cy="114300"/>
              </a:xfrm>
              <a:custGeom>
                <a:avLst/>
                <a:gdLst/>
                <a:ahLst/>
                <a:cxnLst>
                  <a:cxn ang="0">
                    <a:pos x="40" y="6"/>
                  </a:cxn>
                  <a:cxn ang="0">
                    <a:pos x="47" y="23"/>
                  </a:cxn>
                  <a:cxn ang="0">
                    <a:pos x="40" y="40"/>
                  </a:cxn>
                  <a:cxn ang="0">
                    <a:pos x="24" y="47"/>
                  </a:cxn>
                  <a:cxn ang="0">
                    <a:pos x="7" y="40"/>
                  </a:cxn>
                  <a:cxn ang="0">
                    <a:pos x="0" y="23"/>
                  </a:cxn>
                  <a:cxn ang="0">
                    <a:pos x="7" y="6"/>
                  </a:cxn>
                  <a:cxn ang="0">
                    <a:pos x="24" y="0"/>
                  </a:cxn>
                  <a:cxn ang="0">
                    <a:pos x="40" y="6"/>
                  </a:cxn>
                </a:cxnLst>
                <a:rect l="0" t="0" r="r" b="b"/>
                <a:pathLst>
                  <a:path w="47" h="47">
                    <a:moveTo>
                      <a:pt x="40" y="6"/>
                    </a:moveTo>
                    <a:cubicBezTo>
                      <a:pt x="45" y="11"/>
                      <a:pt x="47" y="17"/>
                      <a:pt x="47" y="23"/>
                    </a:cubicBezTo>
                    <a:cubicBezTo>
                      <a:pt x="47" y="30"/>
                      <a:pt x="45" y="35"/>
                      <a:pt x="40" y="40"/>
                    </a:cubicBezTo>
                    <a:cubicBezTo>
                      <a:pt x="36" y="45"/>
                      <a:pt x="30" y="47"/>
                      <a:pt x="24" y="47"/>
                    </a:cubicBezTo>
                    <a:cubicBezTo>
                      <a:pt x="17" y="47"/>
                      <a:pt x="12" y="45"/>
                      <a:pt x="7" y="40"/>
                    </a:cubicBezTo>
                    <a:cubicBezTo>
                      <a:pt x="2" y="35"/>
                      <a:pt x="0" y="30"/>
                      <a:pt x="0" y="23"/>
                    </a:cubicBezTo>
                    <a:cubicBezTo>
                      <a:pt x="0" y="17"/>
                      <a:pt x="2" y="11"/>
                      <a:pt x="7" y="6"/>
                    </a:cubicBezTo>
                    <a:cubicBezTo>
                      <a:pt x="12" y="2"/>
                      <a:pt x="17" y="0"/>
                      <a:pt x="24" y="0"/>
                    </a:cubicBezTo>
                    <a:cubicBezTo>
                      <a:pt x="30" y="0"/>
                      <a:pt x="36" y="2"/>
                      <a:pt x="40" y="6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2" name="Freeform 29"/>
              <p:cNvSpPr>
                <a:spLocks/>
              </p:cNvSpPr>
              <p:nvPr/>
            </p:nvSpPr>
            <p:spPr bwMode="auto">
              <a:xfrm>
                <a:off x="4895851" y="4352925"/>
                <a:ext cx="112713" cy="112712"/>
              </a:xfrm>
              <a:custGeom>
                <a:avLst/>
                <a:gdLst/>
                <a:ahLst/>
                <a:cxnLst>
                  <a:cxn ang="0">
                    <a:pos x="47" y="23"/>
                  </a:cxn>
                  <a:cxn ang="0">
                    <a:pos x="40" y="40"/>
                  </a:cxn>
                  <a:cxn ang="0">
                    <a:pos x="24" y="47"/>
                  </a:cxn>
                  <a:cxn ang="0">
                    <a:pos x="7" y="40"/>
                  </a:cxn>
                  <a:cxn ang="0">
                    <a:pos x="0" y="23"/>
                  </a:cxn>
                  <a:cxn ang="0">
                    <a:pos x="7" y="6"/>
                  </a:cxn>
                  <a:cxn ang="0">
                    <a:pos x="24" y="0"/>
                  </a:cxn>
                  <a:cxn ang="0">
                    <a:pos x="40" y="6"/>
                  </a:cxn>
                  <a:cxn ang="0">
                    <a:pos x="47" y="23"/>
                  </a:cxn>
                </a:cxnLst>
                <a:rect l="0" t="0" r="r" b="b"/>
                <a:pathLst>
                  <a:path w="47" h="47">
                    <a:moveTo>
                      <a:pt x="47" y="23"/>
                    </a:moveTo>
                    <a:cubicBezTo>
                      <a:pt x="47" y="30"/>
                      <a:pt x="45" y="35"/>
                      <a:pt x="40" y="40"/>
                    </a:cubicBezTo>
                    <a:cubicBezTo>
                      <a:pt x="35" y="45"/>
                      <a:pt x="30" y="47"/>
                      <a:pt x="24" y="47"/>
                    </a:cubicBezTo>
                    <a:cubicBezTo>
                      <a:pt x="17" y="47"/>
                      <a:pt x="11" y="45"/>
                      <a:pt x="7" y="40"/>
                    </a:cubicBezTo>
                    <a:cubicBezTo>
                      <a:pt x="2" y="35"/>
                      <a:pt x="0" y="30"/>
                      <a:pt x="0" y="23"/>
                    </a:cubicBezTo>
                    <a:cubicBezTo>
                      <a:pt x="0" y="17"/>
                      <a:pt x="2" y="11"/>
                      <a:pt x="7" y="6"/>
                    </a:cubicBezTo>
                    <a:cubicBezTo>
                      <a:pt x="11" y="2"/>
                      <a:pt x="17" y="0"/>
                      <a:pt x="24" y="0"/>
                    </a:cubicBezTo>
                    <a:cubicBezTo>
                      <a:pt x="30" y="0"/>
                      <a:pt x="35" y="2"/>
                      <a:pt x="40" y="6"/>
                    </a:cubicBezTo>
                    <a:cubicBezTo>
                      <a:pt x="45" y="11"/>
                      <a:pt x="47" y="17"/>
                      <a:pt x="47" y="23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3" name="Freeform 30"/>
              <p:cNvSpPr>
                <a:spLocks/>
              </p:cNvSpPr>
              <p:nvPr/>
            </p:nvSpPr>
            <p:spPr bwMode="auto">
              <a:xfrm>
                <a:off x="3905251" y="4006850"/>
                <a:ext cx="98425" cy="98425"/>
              </a:xfrm>
              <a:custGeom>
                <a:avLst/>
                <a:gdLst/>
                <a:ahLst/>
                <a:cxnLst>
                  <a:cxn ang="0">
                    <a:pos x="41" y="20"/>
                  </a:cxn>
                  <a:cxn ang="0">
                    <a:pos x="35" y="35"/>
                  </a:cxn>
                  <a:cxn ang="0">
                    <a:pos x="21" y="41"/>
                  </a:cxn>
                  <a:cxn ang="0">
                    <a:pos x="6" y="35"/>
                  </a:cxn>
                  <a:cxn ang="0">
                    <a:pos x="0" y="20"/>
                  </a:cxn>
                  <a:cxn ang="0">
                    <a:pos x="6" y="6"/>
                  </a:cxn>
                  <a:cxn ang="0">
                    <a:pos x="21" y="0"/>
                  </a:cxn>
                  <a:cxn ang="0">
                    <a:pos x="35" y="6"/>
                  </a:cxn>
                  <a:cxn ang="0">
                    <a:pos x="41" y="20"/>
                  </a:cxn>
                </a:cxnLst>
                <a:rect l="0" t="0" r="r" b="b"/>
                <a:pathLst>
                  <a:path w="41" h="41">
                    <a:moveTo>
                      <a:pt x="41" y="20"/>
                    </a:moveTo>
                    <a:cubicBezTo>
                      <a:pt x="41" y="26"/>
                      <a:pt x="39" y="31"/>
                      <a:pt x="35" y="35"/>
                    </a:cubicBezTo>
                    <a:cubicBezTo>
                      <a:pt x="31" y="39"/>
                      <a:pt x="26" y="41"/>
                      <a:pt x="21" y="41"/>
                    </a:cubicBezTo>
                    <a:cubicBezTo>
                      <a:pt x="15" y="41"/>
                      <a:pt x="10" y="39"/>
                      <a:pt x="6" y="35"/>
                    </a:cubicBezTo>
                    <a:cubicBezTo>
                      <a:pt x="2" y="31"/>
                      <a:pt x="0" y="26"/>
                      <a:pt x="0" y="20"/>
                    </a:cubicBezTo>
                    <a:cubicBezTo>
                      <a:pt x="0" y="15"/>
                      <a:pt x="2" y="10"/>
                      <a:pt x="6" y="6"/>
                    </a:cubicBezTo>
                    <a:cubicBezTo>
                      <a:pt x="10" y="2"/>
                      <a:pt x="15" y="0"/>
                      <a:pt x="21" y="0"/>
                    </a:cubicBezTo>
                    <a:cubicBezTo>
                      <a:pt x="26" y="0"/>
                      <a:pt x="31" y="2"/>
                      <a:pt x="35" y="6"/>
                    </a:cubicBezTo>
                    <a:cubicBezTo>
                      <a:pt x="39" y="10"/>
                      <a:pt x="41" y="15"/>
                      <a:pt x="41" y="2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4" name="Freeform 31"/>
              <p:cNvSpPr>
                <a:spLocks/>
              </p:cNvSpPr>
              <p:nvPr/>
            </p:nvSpPr>
            <p:spPr bwMode="auto">
              <a:xfrm>
                <a:off x="4192588" y="4367213"/>
                <a:ext cx="100013" cy="98425"/>
              </a:xfrm>
              <a:custGeom>
                <a:avLst/>
                <a:gdLst/>
                <a:ahLst/>
                <a:cxnLst>
                  <a:cxn ang="0">
                    <a:pos x="35" y="6"/>
                  </a:cxn>
                  <a:cxn ang="0">
                    <a:pos x="41" y="20"/>
                  </a:cxn>
                  <a:cxn ang="0">
                    <a:pos x="35" y="35"/>
                  </a:cxn>
                  <a:cxn ang="0">
                    <a:pos x="21" y="41"/>
                  </a:cxn>
                  <a:cxn ang="0">
                    <a:pos x="6" y="35"/>
                  </a:cxn>
                  <a:cxn ang="0">
                    <a:pos x="0" y="20"/>
                  </a:cxn>
                  <a:cxn ang="0">
                    <a:pos x="6" y="6"/>
                  </a:cxn>
                  <a:cxn ang="0">
                    <a:pos x="21" y="0"/>
                  </a:cxn>
                  <a:cxn ang="0">
                    <a:pos x="35" y="6"/>
                  </a:cxn>
                </a:cxnLst>
                <a:rect l="0" t="0" r="r" b="b"/>
                <a:pathLst>
                  <a:path w="41" h="41">
                    <a:moveTo>
                      <a:pt x="35" y="6"/>
                    </a:moveTo>
                    <a:cubicBezTo>
                      <a:pt x="39" y="10"/>
                      <a:pt x="41" y="15"/>
                      <a:pt x="41" y="20"/>
                    </a:cubicBezTo>
                    <a:cubicBezTo>
                      <a:pt x="41" y="26"/>
                      <a:pt x="39" y="31"/>
                      <a:pt x="35" y="35"/>
                    </a:cubicBezTo>
                    <a:cubicBezTo>
                      <a:pt x="31" y="39"/>
                      <a:pt x="26" y="41"/>
                      <a:pt x="21" y="41"/>
                    </a:cubicBezTo>
                    <a:cubicBezTo>
                      <a:pt x="15" y="41"/>
                      <a:pt x="10" y="39"/>
                      <a:pt x="6" y="35"/>
                    </a:cubicBezTo>
                    <a:cubicBezTo>
                      <a:pt x="2" y="31"/>
                      <a:pt x="0" y="26"/>
                      <a:pt x="0" y="20"/>
                    </a:cubicBezTo>
                    <a:cubicBezTo>
                      <a:pt x="0" y="15"/>
                      <a:pt x="2" y="10"/>
                      <a:pt x="6" y="6"/>
                    </a:cubicBezTo>
                    <a:cubicBezTo>
                      <a:pt x="10" y="2"/>
                      <a:pt x="15" y="0"/>
                      <a:pt x="21" y="0"/>
                    </a:cubicBezTo>
                    <a:cubicBezTo>
                      <a:pt x="26" y="0"/>
                      <a:pt x="31" y="2"/>
                      <a:pt x="35" y="6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5" name="Freeform 32"/>
              <p:cNvSpPr>
                <a:spLocks/>
              </p:cNvSpPr>
              <p:nvPr/>
            </p:nvSpPr>
            <p:spPr bwMode="auto">
              <a:xfrm>
                <a:off x="4522788" y="4367213"/>
                <a:ext cx="98425" cy="98425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6" y="6"/>
                  </a:cxn>
                  <a:cxn ang="0">
                    <a:pos x="21" y="0"/>
                  </a:cxn>
                  <a:cxn ang="0">
                    <a:pos x="35" y="6"/>
                  </a:cxn>
                  <a:cxn ang="0">
                    <a:pos x="41" y="20"/>
                  </a:cxn>
                  <a:cxn ang="0">
                    <a:pos x="35" y="35"/>
                  </a:cxn>
                  <a:cxn ang="0">
                    <a:pos x="21" y="41"/>
                  </a:cxn>
                  <a:cxn ang="0">
                    <a:pos x="6" y="35"/>
                  </a:cxn>
                  <a:cxn ang="0">
                    <a:pos x="0" y="20"/>
                  </a:cxn>
                </a:cxnLst>
                <a:rect l="0" t="0" r="r" b="b"/>
                <a:pathLst>
                  <a:path w="41" h="41">
                    <a:moveTo>
                      <a:pt x="0" y="20"/>
                    </a:moveTo>
                    <a:cubicBezTo>
                      <a:pt x="0" y="15"/>
                      <a:pt x="2" y="10"/>
                      <a:pt x="6" y="6"/>
                    </a:cubicBezTo>
                    <a:cubicBezTo>
                      <a:pt x="10" y="2"/>
                      <a:pt x="15" y="0"/>
                      <a:pt x="21" y="0"/>
                    </a:cubicBezTo>
                    <a:cubicBezTo>
                      <a:pt x="26" y="0"/>
                      <a:pt x="31" y="2"/>
                      <a:pt x="35" y="6"/>
                    </a:cubicBezTo>
                    <a:cubicBezTo>
                      <a:pt x="39" y="10"/>
                      <a:pt x="41" y="15"/>
                      <a:pt x="41" y="20"/>
                    </a:cubicBezTo>
                    <a:cubicBezTo>
                      <a:pt x="41" y="26"/>
                      <a:pt x="39" y="31"/>
                      <a:pt x="35" y="35"/>
                    </a:cubicBezTo>
                    <a:cubicBezTo>
                      <a:pt x="31" y="39"/>
                      <a:pt x="26" y="41"/>
                      <a:pt x="21" y="41"/>
                    </a:cubicBezTo>
                    <a:cubicBezTo>
                      <a:pt x="15" y="41"/>
                      <a:pt x="10" y="39"/>
                      <a:pt x="6" y="35"/>
                    </a:cubicBezTo>
                    <a:cubicBezTo>
                      <a:pt x="2" y="31"/>
                      <a:pt x="0" y="26"/>
                      <a:pt x="0" y="2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6" name="Freeform 33"/>
              <p:cNvSpPr>
                <a:spLocks/>
              </p:cNvSpPr>
              <p:nvPr/>
            </p:nvSpPr>
            <p:spPr bwMode="auto">
              <a:xfrm>
                <a:off x="5664201" y="3195638"/>
                <a:ext cx="106363" cy="106362"/>
              </a:xfrm>
              <a:custGeom>
                <a:avLst/>
                <a:gdLst/>
                <a:ahLst/>
                <a:cxnLst>
                  <a:cxn ang="0">
                    <a:pos x="6" y="37"/>
                  </a:cxn>
                  <a:cxn ang="0">
                    <a:pos x="0" y="22"/>
                  </a:cxn>
                  <a:cxn ang="0">
                    <a:pos x="6" y="6"/>
                  </a:cxn>
                  <a:cxn ang="0">
                    <a:pos x="22" y="0"/>
                  </a:cxn>
                  <a:cxn ang="0">
                    <a:pos x="38" y="6"/>
                  </a:cxn>
                  <a:cxn ang="0">
                    <a:pos x="44" y="22"/>
                  </a:cxn>
                  <a:cxn ang="0">
                    <a:pos x="38" y="37"/>
                  </a:cxn>
                  <a:cxn ang="0">
                    <a:pos x="22" y="44"/>
                  </a:cxn>
                  <a:cxn ang="0">
                    <a:pos x="6" y="37"/>
                  </a:cxn>
                </a:cxnLst>
                <a:rect l="0" t="0" r="r" b="b"/>
                <a:pathLst>
                  <a:path w="44" h="44">
                    <a:moveTo>
                      <a:pt x="6" y="37"/>
                    </a:moveTo>
                    <a:cubicBezTo>
                      <a:pt x="2" y="33"/>
                      <a:pt x="0" y="28"/>
                      <a:pt x="0" y="22"/>
                    </a:cubicBezTo>
                    <a:cubicBezTo>
                      <a:pt x="0" y="16"/>
                      <a:pt x="2" y="11"/>
                      <a:pt x="6" y="6"/>
                    </a:cubicBezTo>
                    <a:cubicBezTo>
                      <a:pt x="11" y="2"/>
                      <a:pt x="16" y="0"/>
                      <a:pt x="22" y="0"/>
                    </a:cubicBezTo>
                    <a:cubicBezTo>
                      <a:pt x="28" y="0"/>
                      <a:pt x="33" y="2"/>
                      <a:pt x="38" y="6"/>
                    </a:cubicBezTo>
                    <a:cubicBezTo>
                      <a:pt x="42" y="11"/>
                      <a:pt x="44" y="16"/>
                      <a:pt x="44" y="22"/>
                    </a:cubicBezTo>
                    <a:cubicBezTo>
                      <a:pt x="44" y="28"/>
                      <a:pt x="42" y="33"/>
                      <a:pt x="38" y="37"/>
                    </a:cubicBezTo>
                    <a:cubicBezTo>
                      <a:pt x="33" y="42"/>
                      <a:pt x="28" y="44"/>
                      <a:pt x="22" y="44"/>
                    </a:cubicBezTo>
                    <a:cubicBezTo>
                      <a:pt x="16" y="44"/>
                      <a:pt x="11" y="42"/>
                      <a:pt x="6" y="37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7" name="Freeform 34"/>
              <p:cNvSpPr>
                <a:spLocks/>
              </p:cNvSpPr>
              <p:nvPr/>
            </p:nvSpPr>
            <p:spPr bwMode="auto">
              <a:xfrm>
                <a:off x="5422901" y="2373313"/>
                <a:ext cx="144463" cy="144462"/>
              </a:xfrm>
              <a:custGeom>
                <a:avLst/>
                <a:gdLst/>
                <a:ahLst/>
                <a:cxnLst>
                  <a:cxn ang="0">
                    <a:pos x="9" y="51"/>
                  </a:cxn>
                  <a:cxn ang="0">
                    <a:pos x="0" y="30"/>
                  </a:cxn>
                  <a:cxn ang="0">
                    <a:pos x="9" y="8"/>
                  </a:cxn>
                  <a:cxn ang="0">
                    <a:pos x="30" y="0"/>
                  </a:cxn>
                  <a:cxn ang="0">
                    <a:pos x="51" y="8"/>
                  </a:cxn>
                  <a:cxn ang="0">
                    <a:pos x="60" y="30"/>
                  </a:cxn>
                  <a:cxn ang="0">
                    <a:pos x="51" y="51"/>
                  </a:cxn>
                  <a:cxn ang="0">
                    <a:pos x="30" y="60"/>
                  </a:cxn>
                  <a:cxn ang="0">
                    <a:pos x="9" y="51"/>
                  </a:cxn>
                </a:cxnLst>
                <a:rect l="0" t="0" r="r" b="b"/>
                <a:pathLst>
                  <a:path w="60" h="60">
                    <a:moveTo>
                      <a:pt x="9" y="51"/>
                    </a:moveTo>
                    <a:cubicBezTo>
                      <a:pt x="3" y="45"/>
                      <a:pt x="0" y="38"/>
                      <a:pt x="0" y="30"/>
                    </a:cubicBezTo>
                    <a:cubicBezTo>
                      <a:pt x="0" y="22"/>
                      <a:pt x="3" y="14"/>
                      <a:pt x="9" y="8"/>
                    </a:cubicBezTo>
                    <a:cubicBezTo>
                      <a:pt x="15" y="3"/>
                      <a:pt x="22" y="0"/>
                      <a:pt x="30" y="0"/>
                    </a:cubicBezTo>
                    <a:cubicBezTo>
                      <a:pt x="38" y="0"/>
                      <a:pt x="45" y="3"/>
                      <a:pt x="51" y="8"/>
                    </a:cubicBezTo>
                    <a:cubicBezTo>
                      <a:pt x="57" y="14"/>
                      <a:pt x="60" y="22"/>
                      <a:pt x="60" y="30"/>
                    </a:cubicBezTo>
                    <a:cubicBezTo>
                      <a:pt x="60" y="38"/>
                      <a:pt x="57" y="45"/>
                      <a:pt x="51" y="51"/>
                    </a:cubicBezTo>
                    <a:cubicBezTo>
                      <a:pt x="45" y="57"/>
                      <a:pt x="38" y="60"/>
                      <a:pt x="30" y="60"/>
                    </a:cubicBezTo>
                    <a:cubicBezTo>
                      <a:pt x="22" y="60"/>
                      <a:pt x="15" y="57"/>
                      <a:pt x="9" y="51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8" name="Freeform 35"/>
              <p:cNvSpPr>
                <a:spLocks/>
              </p:cNvSpPr>
              <p:nvPr/>
            </p:nvSpPr>
            <p:spPr bwMode="auto">
              <a:xfrm>
                <a:off x="4624388" y="2185988"/>
                <a:ext cx="203200" cy="203200"/>
              </a:xfrm>
              <a:custGeom>
                <a:avLst/>
                <a:gdLst/>
                <a:ahLst/>
                <a:cxnLst>
                  <a:cxn ang="0">
                    <a:pos x="72" y="12"/>
                  </a:cxn>
                  <a:cxn ang="0">
                    <a:pos x="84" y="42"/>
                  </a:cxn>
                  <a:cxn ang="0">
                    <a:pos x="72" y="71"/>
                  </a:cxn>
                  <a:cxn ang="0">
                    <a:pos x="42" y="84"/>
                  </a:cxn>
                  <a:cxn ang="0">
                    <a:pos x="12" y="71"/>
                  </a:cxn>
                  <a:cxn ang="0">
                    <a:pos x="0" y="42"/>
                  </a:cxn>
                  <a:cxn ang="0">
                    <a:pos x="12" y="12"/>
                  </a:cxn>
                  <a:cxn ang="0">
                    <a:pos x="42" y="0"/>
                  </a:cxn>
                  <a:cxn ang="0">
                    <a:pos x="72" y="12"/>
                  </a:cxn>
                </a:cxnLst>
                <a:rect l="0" t="0" r="r" b="b"/>
                <a:pathLst>
                  <a:path w="84" h="84">
                    <a:moveTo>
                      <a:pt x="72" y="12"/>
                    </a:moveTo>
                    <a:cubicBezTo>
                      <a:pt x="80" y="20"/>
                      <a:pt x="84" y="30"/>
                      <a:pt x="84" y="42"/>
                    </a:cubicBezTo>
                    <a:cubicBezTo>
                      <a:pt x="84" y="53"/>
                      <a:pt x="80" y="63"/>
                      <a:pt x="72" y="71"/>
                    </a:cubicBezTo>
                    <a:cubicBezTo>
                      <a:pt x="64" y="80"/>
                      <a:pt x="54" y="84"/>
                      <a:pt x="42" y="84"/>
                    </a:cubicBezTo>
                    <a:cubicBezTo>
                      <a:pt x="31" y="84"/>
                      <a:pt x="21" y="80"/>
                      <a:pt x="12" y="71"/>
                    </a:cubicBezTo>
                    <a:cubicBezTo>
                      <a:pt x="4" y="63"/>
                      <a:pt x="0" y="53"/>
                      <a:pt x="0" y="42"/>
                    </a:cubicBezTo>
                    <a:cubicBezTo>
                      <a:pt x="0" y="30"/>
                      <a:pt x="4" y="20"/>
                      <a:pt x="12" y="12"/>
                    </a:cubicBezTo>
                    <a:cubicBezTo>
                      <a:pt x="21" y="4"/>
                      <a:pt x="31" y="0"/>
                      <a:pt x="42" y="0"/>
                    </a:cubicBezTo>
                    <a:cubicBezTo>
                      <a:pt x="54" y="0"/>
                      <a:pt x="64" y="4"/>
                      <a:pt x="72" y="12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9" name="Freeform 36"/>
              <p:cNvSpPr>
                <a:spLocks/>
              </p:cNvSpPr>
              <p:nvPr/>
            </p:nvSpPr>
            <p:spPr bwMode="auto">
              <a:xfrm>
                <a:off x="3937001" y="2338388"/>
                <a:ext cx="203200" cy="203200"/>
              </a:xfrm>
              <a:custGeom>
                <a:avLst/>
                <a:gdLst/>
                <a:ahLst/>
                <a:cxnLst>
                  <a:cxn ang="0">
                    <a:pos x="84" y="42"/>
                  </a:cxn>
                  <a:cxn ang="0">
                    <a:pos x="72" y="71"/>
                  </a:cxn>
                  <a:cxn ang="0">
                    <a:pos x="42" y="84"/>
                  </a:cxn>
                  <a:cxn ang="0">
                    <a:pos x="12" y="71"/>
                  </a:cxn>
                  <a:cxn ang="0">
                    <a:pos x="0" y="42"/>
                  </a:cxn>
                  <a:cxn ang="0">
                    <a:pos x="12" y="12"/>
                  </a:cxn>
                  <a:cxn ang="0">
                    <a:pos x="42" y="0"/>
                  </a:cxn>
                  <a:cxn ang="0">
                    <a:pos x="72" y="12"/>
                  </a:cxn>
                  <a:cxn ang="0">
                    <a:pos x="84" y="42"/>
                  </a:cxn>
                </a:cxnLst>
                <a:rect l="0" t="0" r="r" b="b"/>
                <a:pathLst>
                  <a:path w="84" h="84">
                    <a:moveTo>
                      <a:pt x="84" y="42"/>
                    </a:moveTo>
                    <a:cubicBezTo>
                      <a:pt x="84" y="53"/>
                      <a:pt x="80" y="63"/>
                      <a:pt x="72" y="71"/>
                    </a:cubicBezTo>
                    <a:cubicBezTo>
                      <a:pt x="64" y="80"/>
                      <a:pt x="54" y="84"/>
                      <a:pt x="42" y="84"/>
                    </a:cubicBezTo>
                    <a:cubicBezTo>
                      <a:pt x="31" y="84"/>
                      <a:pt x="21" y="80"/>
                      <a:pt x="12" y="71"/>
                    </a:cubicBezTo>
                    <a:cubicBezTo>
                      <a:pt x="4" y="63"/>
                      <a:pt x="0" y="53"/>
                      <a:pt x="0" y="42"/>
                    </a:cubicBezTo>
                    <a:cubicBezTo>
                      <a:pt x="0" y="30"/>
                      <a:pt x="4" y="20"/>
                      <a:pt x="12" y="12"/>
                    </a:cubicBezTo>
                    <a:cubicBezTo>
                      <a:pt x="21" y="4"/>
                      <a:pt x="31" y="0"/>
                      <a:pt x="42" y="0"/>
                    </a:cubicBezTo>
                    <a:cubicBezTo>
                      <a:pt x="54" y="0"/>
                      <a:pt x="64" y="4"/>
                      <a:pt x="72" y="12"/>
                    </a:cubicBezTo>
                    <a:cubicBezTo>
                      <a:pt x="80" y="20"/>
                      <a:pt x="84" y="30"/>
                      <a:pt x="84" y="4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0" name="Freeform 37"/>
              <p:cNvSpPr>
                <a:spLocks/>
              </p:cNvSpPr>
              <p:nvPr/>
            </p:nvSpPr>
            <p:spPr bwMode="auto">
              <a:xfrm>
                <a:off x="3371851" y="2474913"/>
                <a:ext cx="147638" cy="147637"/>
              </a:xfrm>
              <a:custGeom>
                <a:avLst/>
                <a:gdLst/>
                <a:ahLst/>
                <a:cxnLst>
                  <a:cxn ang="0">
                    <a:pos x="9" y="52"/>
                  </a:cxn>
                  <a:cxn ang="0">
                    <a:pos x="0" y="30"/>
                  </a:cxn>
                  <a:cxn ang="0">
                    <a:pos x="9" y="8"/>
                  </a:cxn>
                  <a:cxn ang="0">
                    <a:pos x="31" y="0"/>
                  </a:cxn>
                  <a:cxn ang="0">
                    <a:pos x="52" y="8"/>
                  </a:cxn>
                  <a:cxn ang="0">
                    <a:pos x="61" y="30"/>
                  </a:cxn>
                  <a:cxn ang="0">
                    <a:pos x="52" y="52"/>
                  </a:cxn>
                  <a:cxn ang="0">
                    <a:pos x="31" y="61"/>
                  </a:cxn>
                  <a:cxn ang="0">
                    <a:pos x="9" y="52"/>
                  </a:cxn>
                </a:cxnLst>
                <a:rect l="0" t="0" r="r" b="b"/>
                <a:pathLst>
                  <a:path w="61" h="61">
                    <a:moveTo>
                      <a:pt x="9" y="52"/>
                    </a:moveTo>
                    <a:cubicBezTo>
                      <a:pt x="3" y="46"/>
                      <a:pt x="0" y="39"/>
                      <a:pt x="0" y="30"/>
                    </a:cubicBezTo>
                    <a:cubicBezTo>
                      <a:pt x="0" y="22"/>
                      <a:pt x="3" y="15"/>
                      <a:pt x="9" y="8"/>
                    </a:cubicBezTo>
                    <a:cubicBezTo>
                      <a:pt x="15" y="3"/>
                      <a:pt x="22" y="0"/>
                      <a:pt x="31" y="0"/>
                    </a:cubicBezTo>
                    <a:cubicBezTo>
                      <a:pt x="39" y="0"/>
                      <a:pt x="46" y="3"/>
                      <a:pt x="52" y="8"/>
                    </a:cubicBezTo>
                    <a:cubicBezTo>
                      <a:pt x="58" y="15"/>
                      <a:pt x="61" y="22"/>
                      <a:pt x="61" y="30"/>
                    </a:cubicBezTo>
                    <a:cubicBezTo>
                      <a:pt x="61" y="39"/>
                      <a:pt x="58" y="46"/>
                      <a:pt x="52" y="52"/>
                    </a:cubicBezTo>
                    <a:cubicBezTo>
                      <a:pt x="46" y="58"/>
                      <a:pt x="39" y="61"/>
                      <a:pt x="31" y="61"/>
                    </a:cubicBezTo>
                    <a:cubicBezTo>
                      <a:pt x="22" y="61"/>
                      <a:pt x="15" y="58"/>
                      <a:pt x="9" y="52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1" name="Freeform 38"/>
              <p:cNvSpPr>
                <a:spLocks/>
              </p:cNvSpPr>
              <p:nvPr/>
            </p:nvSpPr>
            <p:spPr bwMode="auto">
              <a:xfrm>
                <a:off x="4446588" y="2628900"/>
                <a:ext cx="204788" cy="203200"/>
              </a:xfrm>
              <a:custGeom>
                <a:avLst/>
                <a:gdLst/>
                <a:ahLst/>
                <a:cxnLst>
                  <a:cxn ang="0">
                    <a:pos x="12" y="71"/>
                  </a:cxn>
                  <a:cxn ang="0">
                    <a:pos x="0" y="42"/>
                  </a:cxn>
                  <a:cxn ang="0">
                    <a:pos x="12" y="12"/>
                  </a:cxn>
                  <a:cxn ang="0">
                    <a:pos x="42" y="0"/>
                  </a:cxn>
                  <a:cxn ang="0">
                    <a:pos x="72" y="12"/>
                  </a:cxn>
                  <a:cxn ang="0">
                    <a:pos x="84" y="42"/>
                  </a:cxn>
                  <a:cxn ang="0">
                    <a:pos x="72" y="71"/>
                  </a:cxn>
                  <a:cxn ang="0">
                    <a:pos x="42" y="84"/>
                  </a:cxn>
                  <a:cxn ang="0">
                    <a:pos x="12" y="71"/>
                  </a:cxn>
                </a:cxnLst>
                <a:rect l="0" t="0" r="r" b="b"/>
                <a:pathLst>
                  <a:path w="84" h="84">
                    <a:moveTo>
                      <a:pt x="12" y="71"/>
                    </a:moveTo>
                    <a:cubicBezTo>
                      <a:pt x="4" y="63"/>
                      <a:pt x="0" y="53"/>
                      <a:pt x="0" y="42"/>
                    </a:cubicBezTo>
                    <a:cubicBezTo>
                      <a:pt x="0" y="30"/>
                      <a:pt x="4" y="20"/>
                      <a:pt x="12" y="12"/>
                    </a:cubicBezTo>
                    <a:cubicBezTo>
                      <a:pt x="21" y="4"/>
                      <a:pt x="31" y="0"/>
                      <a:pt x="42" y="0"/>
                    </a:cubicBezTo>
                    <a:cubicBezTo>
                      <a:pt x="54" y="0"/>
                      <a:pt x="64" y="4"/>
                      <a:pt x="72" y="12"/>
                    </a:cubicBezTo>
                    <a:cubicBezTo>
                      <a:pt x="80" y="20"/>
                      <a:pt x="84" y="30"/>
                      <a:pt x="84" y="42"/>
                    </a:cubicBezTo>
                    <a:cubicBezTo>
                      <a:pt x="84" y="53"/>
                      <a:pt x="80" y="63"/>
                      <a:pt x="72" y="71"/>
                    </a:cubicBezTo>
                    <a:cubicBezTo>
                      <a:pt x="64" y="80"/>
                      <a:pt x="54" y="84"/>
                      <a:pt x="42" y="84"/>
                    </a:cubicBezTo>
                    <a:cubicBezTo>
                      <a:pt x="31" y="84"/>
                      <a:pt x="21" y="80"/>
                      <a:pt x="12" y="7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2" name="Freeform 39"/>
              <p:cNvSpPr>
                <a:spLocks/>
              </p:cNvSpPr>
              <p:nvPr/>
            </p:nvSpPr>
            <p:spPr bwMode="auto">
              <a:xfrm>
                <a:off x="3881438" y="4359275"/>
                <a:ext cx="112713" cy="114300"/>
              </a:xfrm>
              <a:custGeom>
                <a:avLst/>
                <a:gdLst/>
                <a:ahLst/>
                <a:cxnLst>
                  <a:cxn ang="0">
                    <a:pos x="47" y="23"/>
                  </a:cxn>
                  <a:cxn ang="0">
                    <a:pos x="40" y="40"/>
                  </a:cxn>
                  <a:cxn ang="0">
                    <a:pos x="24" y="47"/>
                  </a:cxn>
                  <a:cxn ang="0">
                    <a:pos x="7" y="40"/>
                  </a:cxn>
                  <a:cxn ang="0">
                    <a:pos x="0" y="23"/>
                  </a:cxn>
                  <a:cxn ang="0">
                    <a:pos x="7" y="6"/>
                  </a:cxn>
                  <a:cxn ang="0">
                    <a:pos x="24" y="0"/>
                  </a:cxn>
                  <a:cxn ang="0">
                    <a:pos x="40" y="6"/>
                  </a:cxn>
                  <a:cxn ang="0">
                    <a:pos x="47" y="23"/>
                  </a:cxn>
                </a:cxnLst>
                <a:rect l="0" t="0" r="r" b="b"/>
                <a:pathLst>
                  <a:path w="47" h="47">
                    <a:moveTo>
                      <a:pt x="47" y="23"/>
                    </a:moveTo>
                    <a:cubicBezTo>
                      <a:pt x="47" y="30"/>
                      <a:pt x="45" y="35"/>
                      <a:pt x="40" y="40"/>
                    </a:cubicBezTo>
                    <a:cubicBezTo>
                      <a:pt x="35" y="45"/>
                      <a:pt x="30" y="47"/>
                      <a:pt x="24" y="47"/>
                    </a:cubicBezTo>
                    <a:cubicBezTo>
                      <a:pt x="17" y="47"/>
                      <a:pt x="11" y="45"/>
                      <a:pt x="7" y="40"/>
                    </a:cubicBezTo>
                    <a:cubicBezTo>
                      <a:pt x="2" y="35"/>
                      <a:pt x="0" y="30"/>
                      <a:pt x="0" y="23"/>
                    </a:cubicBezTo>
                    <a:cubicBezTo>
                      <a:pt x="0" y="17"/>
                      <a:pt x="2" y="11"/>
                      <a:pt x="7" y="6"/>
                    </a:cubicBezTo>
                    <a:cubicBezTo>
                      <a:pt x="11" y="2"/>
                      <a:pt x="17" y="0"/>
                      <a:pt x="24" y="0"/>
                    </a:cubicBezTo>
                    <a:cubicBezTo>
                      <a:pt x="30" y="0"/>
                      <a:pt x="35" y="2"/>
                      <a:pt x="40" y="6"/>
                    </a:cubicBezTo>
                    <a:cubicBezTo>
                      <a:pt x="45" y="11"/>
                      <a:pt x="47" y="17"/>
                      <a:pt x="47" y="23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82" name="Arc 81"/>
            <p:cNvSpPr/>
            <p:nvPr/>
          </p:nvSpPr>
          <p:spPr>
            <a:xfrm>
              <a:off x="495300" y="2188975"/>
              <a:ext cx="3346370" cy="3346368"/>
            </a:xfrm>
            <a:prstGeom prst="arc">
              <a:avLst>
                <a:gd name="adj1" fmla="val 16200000"/>
                <a:gd name="adj2" fmla="val 5686778"/>
              </a:avLst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Oval 82"/>
            <p:cNvSpPr/>
            <p:nvPr/>
          </p:nvSpPr>
          <p:spPr>
            <a:xfrm>
              <a:off x="1961876" y="1985446"/>
              <a:ext cx="359314" cy="35931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Oval 83"/>
            <p:cNvSpPr/>
            <p:nvPr/>
          </p:nvSpPr>
          <p:spPr>
            <a:xfrm>
              <a:off x="3060830" y="2405731"/>
              <a:ext cx="359314" cy="35931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Oval 84"/>
            <p:cNvSpPr/>
            <p:nvPr/>
          </p:nvSpPr>
          <p:spPr>
            <a:xfrm>
              <a:off x="3592406" y="3208325"/>
              <a:ext cx="359314" cy="35931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Oval 85"/>
            <p:cNvSpPr/>
            <p:nvPr/>
          </p:nvSpPr>
          <p:spPr>
            <a:xfrm>
              <a:off x="3606078" y="4136586"/>
              <a:ext cx="359314" cy="35931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2958729" y="5011718"/>
              <a:ext cx="359314" cy="359314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1961876" y="5355686"/>
              <a:ext cx="359314" cy="359314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Text Placeholder 3"/>
            <p:cNvSpPr txBox="1">
              <a:spLocks/>
            </p:cNvSpPr>
            <p:nvPr/>
          </p:nvSpPr>
          <p:spPr>
            <a:xfrm>
              <a:off x="4261716" y="1677669"/>
              <a:ext cx="1399422" cy="307777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lvl="0" algn="l" defTabSz="914400">
                <a:spcBef>
                  <a:spcPct val="20000"/>
                </a:spcBef>
                <a:defRPr/>
              </a:pPr>
              <a:r>
                <a:rPr lang="ru-RU" sz="2000" b="1" dirty="0" smtClean="0"/>
                <a:t>1. Опорная</a:t>
              </a:r>
              <a:endPara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1" name="Text Placeholder 3"/>
            <p:cNvSpPr txBox="1">
              <a:spLocks/>
            </p:cNvSpPr>
            <p:nvPr/>
          </p:nvSpPr>
          <p:spPr>
            <a:xfrm>
              <a:off x="4803097" y="2653039"/>
              <a:ext cx="1532471" cy="307777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ru-RU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2. Защитная</a:t>
              </a:r>
              <a:endPara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3" name="Text Placeholder 3"/>
            <p:cNvSpPr txBox="1">
              <a:spLocks/>
            </p:cNvSpPr>
            <p:nvPr/>
          </p:nvSpPr>
          <p:spPr>
            <a:xfrm>
              <a:off x="5032970" y="3535798"/>
              <a:ext cx="2066271" cy="307777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ru-RU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3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3. Двигательная</a:t>
              </a:r>
              <a:endPara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5" name="Text Placeholder 3"/>
            <p:cNvSpPr txBox="1">
              <a:spLocks/>
            </p:cNvSpPr>
            <p:nvPr/>
          </p:nvSpPr>
          <p:spPr>
            <a:xfrm>
              <a:off x="4842050" y="4357031"/>
              <a:ext cx="2242409" cy="307777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ru-RU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4. Накопительная</a:t>
              </a:r>
              <a:endPara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7" name="Text Placeholder 3"/>
            <p:cNvSpPr txBox="1">
              <a:spLocks/>
            </p:cNvSpPr>
            <p:nvPr/>
          </p:nvSpPr>
          <p:spPr>
            <a:xfrm>
              <a:off x="4376930" y="5167616"/>
              <a:ext cx="2088136" cy="307777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ru-RU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5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5. Кроветворная</a:t>
              </a:r>
              <a:endPara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ransition advClick="0" advTm="6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Свойства костей</a:t>
            </a:r>
            <a:endParaRPr lang="en-US" sz="3200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B7D2-B98C-44FD-8D04-7EC62A564975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2" name="Group 40"/>
          <p:cNvGrpSpPr/>
          <p:nvPr/>
        </p:nvGrpSpPr>
        <p:grpSpPr>
          <a:xfrm>
            <a:off x="114012" y="1643183"/>
            <a:ext cx="9677976" cy="3569037"/>
            <a:chOff x="615796" y="1186585"/>
            <a:chExt cx="9677976" cy="3569037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972927" y="3907436"/>
              <a:ext cx="142852" cy="1786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78" y="0"/>
                </a:cxn>
                <a:cxn ang="0">
                  <a:pos x="80" y="0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0">
                  <a:moveTo>
                    <a:pt x="80" y="0"/>
                  </a:moveTo>
                  <a:lnTo>
                    <a:pt x="78" y="0"/>
                  </a:lnTo>
                  <a:lnTo>
                    <a:pt x="80" y="0"/>
                  </a:lnTo>
                  <a:lnTo>
                    <a:pt x="8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EA596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2160387" y="1771795"/>
              <a:ext cx="639264" cy="903541"/>
            </a:xfrm>
            <a:custGeom>
              <a:avLst/>
              <a:gdLst/>
              <a:ahLst/>
              <a:cxnLst>
                <a:cxn ang="0">
                  <a:pos x="183" y="260"/>
                </a:cxn>
                <a:cxn ang="0">
                  <a:pos x="119" y="260"/>
                </a:cxn>
                <a:cxn ang="0">
                  <a:pos x="124" y="244"/>
                </a:cxn>
                <a:cxn ang="0">
                  <a:pos x="115" y="223"/>
                </a:cxn>
                <a:cxn ang="0">
                  <a:pos x="95" y="215"/>
                </a:cxn>
                <a:cxn ang="0">
                  <a:pos x="76" y="222"/>
                </a:cxn>
                <a:cxn ang="0">
                  <a:pos x="74" y="223"/>
                </a:cxn>
                <a:cxn ang="0">
                  <a:pos x="66" y="244"/>
                </a:cxn>
                <a:cxn ang="0">
                  <a:pos x="71" y="260"/>
                </a:cxn>
                <a:cxn ang="0">
                  <a:pos x="0" y="260"/>
                </a:cxn>
                <a:cxn ang="0">
                  <a:pos x="11" y="226"/>
                </a:cxn>
                <a:cxn ang="0">
                  <a:pos x="31" y="92"/>
                </a:cxn>
                <a:cxn ang="0">
                  <a:pos x="63" y="0"/>
                </a:cxn>
                <a:cxn ang="0">
                  <a:pos x="167" y="92"/>
                </a:cxn>
                <a:cxn ang="0">
                  <a:pos x="184" y="226"/>
                </a:cxn>
                <a:cxn ang="0">
                  <a:pos x="183" y="260"/>
                </a:cxn>
              </a:cxnLst>
              <a:rect l="0" t="0" r="r" b="b"/>
              <a:pathLst>
                <a:path w="184" h="260">
                  <a:moveTo>
                    <a:pt x="183" y="260"/>
                  </a:moveTo>
                  <a:cubicBezTo>
                    <a:pt x="119" y="260"/>
                    <a:pt x="119" y="260"/>
                    <a:pt x="119" y="260"/>
                  </a:cubicBezTo>
                  <a:cubicBezTo>
                    <a:pt x="122" y="255"/>
                    <a:pt x="124" y="250"/>
                    <a:pt x="124" y="244"/>
                  </a:cubicBezTo>
                  <a:cubicBezTo>
                    <a:pt x="124" y="236"/>
                    <a:pt x="121" y="229"/>
                    <a:pt x="115" y="223"/>
                  </a:cubicBezTo>
                  <a:cubicBezTo>
                    <a:pt x="110" y="218"/>
                    <a:pt x="103" y="215"/>
                    <a:pt x="95" y="215"/>
                  </a:cubicBezTo>
                  <a:cubicBezTo>
                    <a:pt x="87" y="215"/>
                    <a:pt x="81" y="217"/>
                    <a:pt x="76" y="222"/>
                  </a:cubicBezTo>
                  <a:cubicBezTo>
                    <a:pt x="75" y="222"/>
                    <a:pt x="75" y="223"/>
                    <a:pt x="74" y="223"/>
                  </a:cubicBezTo>
                  <a:cubicBezTo>
                    <a:pt x="69" y="229"/>
                    <a:pt x="66" y="236"/>
                    <a:pt x="66" y="244"/>
                  </a:cubicBezTo>
                  <a:cubicBezTo>
                    <a:pt x="66" y="250"/>
                    <a:pt x="67" y="255"/>
                    <a:pt x="71" y="260"/>
                  </a:cubicBezTo>
                  <a:cubicBezTo>
                    <a:pt x="0" y="260"/>
                    <a:pt x="0" y="260"/>
                    <a:pt x="0" y="260"/>
                  </a:cubicBezTo>
                  <a:cubicBezTo>
                    <a:pt x="4" y="249"/>
                    <a:pt x="8" y="237"/>
                    <a:pt x="11" y="226"/>
                  </a:cubicBezTo>
                  <a:cubicBezTo>
                    <a:pt x="25" y="181"/>
                    <a:pt x="31" y="136"/>
                    <a:pt x="31" y="92"/>
                  </a:cubicBezTo>
                  <a:cubicBezTo>
                    <a:pt x="24" y="32"/>
                    <a:pt x="35" y="1"/>
                    <a:pt x="63" y="0"/>
                  </a:cubicBezTo>
                  <a:cubicBezTo>
                    <a:pt x="114" y="6"/>
                    <a:pt x="148" y="37"/>
                    <a:pt x="167" y="92"/>
                  </a:cubicBezTo>
                  <a:cubicBezTo>
                    <a:pt x="179" y="128"/>
                    <a:pt x="184" y="173"/>
                    <a:pt x="184" y="226"/>
                  </a:cubicBezTo>
                  <a:cubicBezTo>
                    <a:pt x="184" y="237"/>
                    <a:pt x="184" y="248"/>
                    <a:pt x="183" y="260"/>
                  </a:cubicBezTo>
                  <a:close/>
                </a:path>
              </a:pathLst>
            </a:custGeom>
            <a:solidFill>
              <a:schemeClr val="accent5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1469338" y="2518198"/>
              <a:ext cx="1326741" cy="1007108"/>
            </a:xfrm>
            <a:custGeom>
              <a:avLst/>
              <a:gdLst/>
              <a:ahLst/>
              <a:cxnLst>
                <a:cxn ang="0">
                  <a:pos x="372" y="145"/>
                </a:cxn>
                <a:cxn ang="0">
                  <a:pos x="372" y="184"/>
                </a:cxn>
                <a:cxn ang="0">
                  <a:pos x="353" y="191"/>
                </a:cxn>
                <a:cxn ang="0">
                  <a:pos x="351" y="193"/>
                </a:cxn>
                <a:cxn ang="0">
                  <a:pos x="343" y="213"/>
                </a:cxn>
                <a:cxn ang="0">
                  <a:pos x="351" y="234"/>
                </a:cxn>
                <a:cxn ang="0">
                  <a:pos x="353" y="235"/>
                </a:cxn>
                <a:cxn ang="0">
                  <a:pos x="372" y="242"/>
                </a:cxn>
                <a:cxn ang="0">
                  <a:pos x="372" y="273"/>
                </a:cxn>
                <a:cxn ang="0">
                  <a:pos x="372" y="290"/>
                </a:cxn>
                <a:cxn ang="0">
                  <a:pos x="353" y="290"/>
                </a:cxn>
                <a:cxn ang="0">
                  <a:pos x="280" y="290"/>
                </a:cxn>
                <a:cxn ang="0">
                  <a:pos x="284" y="287"/>
                </a:cxn>
                <a:cxn ang="0">
                  <a:pos x="293" y="266"/>
                </a:cxn>
                <a:cxn ang="0">
                  <a:pos x="284" y="246"/>
                </a:cxn>
                <a:cxn ang="0">
                  <a:pos x="264" y="237"/>
                </a:cxn>
                <a:cxn ang="0">
                  <a:pos x="243" y="246"/>
                </a:cxn>
                <a:cxn ang="0">
                  <a:pos x="235" y="266"/>
                </a:cxn>
                <a:cxn ang="0">
                  <a:pos x="243" y="287"/>
                </a:cxn>
                <a:cxn ang="0">
                  <a:pos x="247" y="290"/>
                </a:cxn>
                <a:cxn ang="0">
                  <a:pos x="162" y="290"/>
                </a:cxn>
                <a:cxn ang="0">
                  <a:pos x="100" y="290"/>
                </a:cxn>
                <a:cxn ang="0">
                  <a:pos x="104" y="287"/>
                </a:cxn>
                <a:cxn ang="0">
                  <a:pos x="112" y="266"/>
                </a:cxn>
                <a:cxn ang="0">
                  <a:pos x="104" y="246"/>
                </a:cxn>
                <a:cxn ang="0">
                  <a:pos x="83" y="237"/>
                </a:cxn>
                <a:cxn ang="0">
                  <a:pos x="63" y="246"/>
                </a:cxn>
                <a:cxn ang="0">
                  <a:pos x="54" y="266"/>
                </a:cxn>
                <a:cxn ang="0">
                  <a:pos x="63" y="287"/>
                </a:cxn>
                <a:cxn ang="0">
                  <a:pos x="67" y="290"/>
                </a:cxn>
                <a:cxn ang="0">
                  <a:pos x="0" y="290"/>
                </a:cxn>
                <a:cxn ang="0">
                  <a:pos x="0" y="225"/>
                </a:cxn>
                <a:cxn ang="0">
                  <a:pos x="157" y="134"/>
                </a:cxn>
                <a:cxn ang="0">
                  <a:pos x="199" y="45"/>
                </a:cxn>
                <a:cxn ang="0">
                  <a:pos x="270" y="45"/>
                </a:cxn>
                <a:cxn ang="0">
                  <a:pos x="265" y="29"/>
                </a:cxn>
                <a:cxn ang="0">
                  <a:pos x="273" y="8"/>
                </a:cxn>
                <a:cxn ang="0">
                  <a:pos x="275" y="7"/>
                </a:cxn>
                <a:cxn ang="0">
                  <a:pos x="294" y="0"/>
                </a:cxn>
                <a:cxn ang="0">
                  <a:pos x="314" y="8"/>
                </a:cxn>
                <a:cxn ang="0">
                  <a:pos x="323" y="29"/>
                </a:cxn>
                <a:cxn ang="0">
                  <a:pos x="318" y="45"/>
                </a:cxn>
                <a:cxn ang="0">
                  <a:pos x="382" y="45"/>
                </a:cxn>
                <a:cxn ang="0">
                  <a:pos x="372" y="145"/>
                </a:cxn>
                <a:cxn ang="0">
                  <a:pos x="353" y="278"/>
                </a:cxn>
                <a:cxn ang="0">
                  <a:pos x="353" y="277"/>
                </a:cxn>
                <a:cxn ang="0">
                  <a:pos x="352" y="278"/>
                </a:cxn>
                <a:cxn ang="0">
                  <a:pos x="353" y="278"/>
                </a:cxn>
              </a:cxnLst>
              <a:rect l="0" t="0" r="r" b="b"/>
              <a:pathLst>
                <a:path w="382" h="290">
                  <a:moveTo>
                    <a:pt x="372" y="145"/>
                  </a:moveTo>
                  <a:cubicBezTo>
                    <a:pt x="372" y="184"/>
                    <a:pt x="372" y="184"/>
                    <a:pt x="372" y="184"/>
                  </a:cubicBezTo>
                  <a:cubicBezTo>
                    <a:pt x="365" y="184"/>
                    <a:pt x="358" y="187"/>
                    <a:pt x="353" y="191"/>
                  </a:cubicBezTo>
                  <a:cubicBezTo>
                    <a:pt x="352" y="192"/>
                    <a:pt x="352" y="192"/>
                    <a:pt x="351" y="193"/>
                  </a:cubicBezTo>
                  <a:cubicBezTo>
                    <a:pt x="346" y="198"/>
                    <a:pt x="343" y="205"/>
                    <a:pt x="343" y="213"/>
                  </a:cubicBezTo>
                  <a:cubicBezTo>
                    <a:pt x="343" y="221"/>
                    <a:pt x="346" y="228"/>
                    <a:pt x="351" y="234"/>
                  </a:cubicBezTo>
                  <a:cubicBezTo>
                    <a:pt x="352" y="234"/>
                    <a:pt x="352" y="235"/>
                    <a:pt x="353" y="235"/>
                  </a:cubicBezTo>
                  <a:cubicBezTo>
                    <a:pt x="358" y="240"/>
                    <a:pt x="365" y="242"/>
                    <a:pt x="372" y="242"/>
                  </a:cubicBezTo>
                  <a:cubicBezTo>
                    <a:pt x="372" y="273"/>
                    <a:pt x="372" y="273"/>
                    <a:pt x="372" y="273"/>
                  </a:cubicBezTo>
                  <a:cubicBezTo>
                    <a:pt x="372" y="290"/>
                    <a:pt x="372" y="290"/>
                    <a:pt x="372" y="290"/>
                  </a:cubicBezTo>
                  <a:cubicBezTo>
                    <a:pt x="353" y="290"/>
                    <a:pt x="353" y="290"/>
                    <a:pt x="353" y="290"/>
                  </a:cubicBezTo>
                  <a:cubicBezTo>
                    <a:pt x="280" y="290"/>
                    <a:pt x="280" y="290"/>
                    <a:pt x="280" y="290"/>
                  </a:cubicBezTo>
                  <a:cubicBezTo>
                    <a:pt x="281" y="289"/>
                    <a:pt x="283" y="288"/>
                    <a:pt x="284" y="287"/>
                  </a:cubicBezTo>
                  <a:cubicBezTo>
                    <a:pt x="290" y="281"/>
                    <a:pt x="293" y="274"/>
                    <a:pt x="293" y="266"/>
                  </a:cubicBezTo>
                  <a:cubicBezTo>
                    <a:pt x="293" y="258"/>
                    <a:pt x="290" y="252"/>
                    <a:pt x="284" y="246"/>
                  </a:cubicBezTo>
                  <a:cubicBezTo>
                    <a:pt x="278" y="240"/>
                    <a:pt x="272" y="237"/>
                    <a:pt x="264" y="237"/>
                  </a:cubicBezTo>
                  <a:cubicBezTo>
                    <a:pt x="256" y="237"/>
                    <a:pt x="249" y="240"/>
                    <a:pt x="243" y="246"/>
                  </a:cubicBezTo>
                  <a:cubicBezTo>
                    <a:pt x="237" y="252"/>
                    <a:pt x="235" y="258"/>
                    <a:pt x="235" y="266"/>
                  </a:cubicBezTo>
                  <a:cubicBezTo>
                    <a:pt x="235" y="274"/>
                    <a:pt x="237" y="281"/>
                    <a:pt x="243" y="287"/>
                  </a:cubicBezTo>
                  <a:cubicBezTo>
                    <a:pt x="244" y="288"/>
                    <a:pt x="246" y="289"/>
                    <a:pt x="247" y="290"/>
                  </a:cubicBezTo>
                  <a:cubicBezTo>
                    <a:pt x="162" y="290"/>
                    <a:pt x="162" y="290"/>
                    <a:pt x="162" y="290"/>
                  </a:cubicBezTo>
                  <a:cubicBezTo>
                    <a:pt x="100" y="290"/>
                    <a:pt x="100" y="290"/>
                    <a:pt x="100" y="290"/>
                  </a:cubicBezTo>
                  <a:cubicBezTo>
                    <a:pt x="101" y="289"/>
                    <a:pt x="103" y="288"/>
                    <a:pt x="104" y="287"/>
                  </a:cubicBezTo>
                  <a:cubicBezTo>
                    <a:pt x="110" y="281"/>
                    <a:pt x="112" y="274"/>
                    <a:pt x="112" y="266"/>
                  </a:cubicBezTo>
                  <a:cubicBezTo>
                    <a:pt x="112" y="258"/>
                    <a:pt x="110" y="252"/>
                    <a:pt x="104" y="246"/>
                  </a:cubicBezTo>
                  <a:cubicBezTo>
                    <a:pt x="98" y="240"/>
                    <a:pt x="91" y="237"/>
                    <a:pt x="83" y="237"/>
                  </a:cubicBezTo>
                  <a:cubicBezTo>
                    <a:pt x="75" y="237"/>
                    <a:pt x="69" y="240"/>
                    <a:pt x="63" y="246"/>
                  </a:cubicBezTo>
                  <a:cubicBezTo>
                    <a:pt x="57" y="252"/>
                    <a:pt x="54" y="258"/>
                    <a:pt x="54" y="266"/>
                  </a:cubicBezTo>
                  <a:cubicBezTo>
                    <a:pt x="54" y="274"/>
                    <a:pt x="57" y="281"/>
                    <a:pt x="63" y="287"/>
                  </a:cubicBezTo>
                  <a:cubicBezTo>
                    <a:pt x="64" y="288"/>
                    <a:pt x="65" y="289"/>
                    <a:pt x="67" y="290"/>
                  </a:cubicBezTo>
                  <a:cubicBezTo>
                    <a:pt x="0" y="290"/>
                    <a:pt x="0" y="290"/>
                    <a:pt x="0" y="290"/>
                  </a:cubicBezTo>
                  <a:cubicBezTo>
                    <a:pt x="0" y="225"/>
                    <a:pt x="0" y="225"/>
                    <a:pt x="0" y="225"/>
                  </a:cubicBezTo>
                  <a:cubicBezTo>
                    <a:pt x="77" y="219"/>
                    <a:pt x="129" y="188"/>
                    <a:pt x="157" y="134"/>
                  </a:cubicBezTo>
                  <a:cubicBezTo>
                    <a:pt x="174" y="104"/>
                    <a:pt x="188" y="74"/>
                    <a:pt x="199" y="45"/>
                  </a:cubicBezTo>
                  <a:cubicBezTo>
                    <a:pt x="270" y="45"/>
                    <a:pt x="270" y="45"/>
                    <a:pt x="270" y="45"/>
                  </a:cubicBezTo>
                  <a:cubicBezTo>
                    <a:pt x="266" y="40"/>
                    <a:pt x="265" y="35"/>
                    <a:pt x="265" y="29"/>
                  </a:cubicBezTo>
                  <a:cubicBezTo>
                    <a:pt x="265" y="21"/>
                    <a:pt x="268" y="14"/>
                    <a:pt x="273" y="8"/>
                  </a:cubicBezTo>
                  <a:cubicBezTo>
                    <a:pt x="274" y="8"/>
                    <a:pt x="274" y="7"/>
                    <a:pt x="275" y="7"/>
                  </a:cubicBezTo>
                  <a:cubicBezTo>
                    <a:pt x="280" y="2"/>
                    <a:pt x="286" y="0"/>
                    <a:pt x="294" y="0"/>
                  </a:cubicBezTo>
                  <a:cubicBezTo>
                    <a:pt x="302" y="0"/>
                    <a:pt x="309" y="3"/>
                    <a:pt x="314" y="8"/>
                  </a:cubicBezTo>
                  <a:cubicBezTo>
                    <a:pt x="320" y="14"/>
                    <a:pt x="323" y="21"/>
                    <a:pt x="323" y="29"/>
                  </a:cubicBezTo>
                  <a:cubicBezTo>
                    <a:pt x="323" y="35"/>
                    <a:pt x="321" y="40"/>
                    <a:pt x="318" y="45"/>
                  </a:cubicBezTo>
                  <a:cubicBezTo>
                    <a:pt x="382" y="45"/>
                    <a:pt x="382" y="45"/>
                    <a:pt x="382" y="45"/>
                  </a:cubicBezTo>
                  <a:cubicBezTo>
                    <a:pt x="380" y="76"/>
                    <a:pt x="377" y="109"/>
                    <a:pt x="372" y="145"/>
                  </a:cubicBezTo>
                  <a:close/>
                  <a:moveTo>
                    <a:pt x="353" y="278"/>
                  </a:moveTo>
                  <a:cubicBezTo>
                    <a:pt x="353" y="277"/>
                    <a:pt x="353" y="277"/>
                    <a:pt x="353" y="277"/>
                  </a:cubicBezTo>
                  <a:cubicBezTo>
                    <a:pt x="353" y="277"/>
                    <a:pt x="352" y="277"/>
                    <a:pt x="352" y="278"/>
                  </a:cubicBezTo>
                  <a:lnTo>
                    <a:pt x="353" y="278"/>
                  </a:lnTo>
                  <a:close/>
                </a:path>
              </a:pathLst>
            </a:custGeom>
            <a:solidFill>
              <a:schemeClr val="accent6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615796" y="2925327"/>
              <a:ext cx="1028536" cy="1153532"/>
            </a:xfrm>
            <a:custGeom>
              <a:avLst/>
              <a:gdLst/>
              <a:ahLst/>
              <a:cxnLst>
                <a:cxn ang="0">
                  <a:pos x="246" y="108"/>
                </a:cxn>
                <a:cxn ang="0">
                  <a:pos x="246" y="173"/>
                </a:cxn>
                <a:cxn ang="0">
                  <a:pos x="246" y="219"/>
                </a:cxn>
                <a:cxn ang="0">
                  <a:pos x="247" y="219"/>
                </a:cxn>
                <a:cxn ang="0">
                  <a:pos x="267" y="211"/>
                </a:cxn>
                <a:cxn ang="0">
                  <a:pos x="288" y="219"/>
                </a:cxn>
                <a:cxn ang="0">
                  <a:pos x="296" y="240"/>
                </a:cxn>
                <a:cxn ang="0">
                  <a:pos x="288" y="260"/>
                </a:cxn>
                <a:cxn ang="0">
                  <a:pos x="284" y="263"/>
                </a:cxn>
                <a:cxn ang="0">
                  <a:pos x="267" y="269"/>
                </a:cxn>
                <a:cxn ang="0">
                  <a:pos x="251" y="263"/>
                </a:cxn>
                <a:cxn ang="0">
                  <a:pos x="247" y="260"/>
                </a:cxn>
                <a:cxn ang="0">
                  <a:pos x="246" y="260"/>
                </a:cxn>
                <a:cxn ang="0">
                  <a:pos x="246" y="283"/>
                </a:cxn>
                <a:cxn ang="0">
                  <a:pos x="144" y="283"/>
                </a:cxn>
                <a:cxn ang="0">
                  <a:pos x="143" y="283"/>
                </a:cxn>
                <a:cxn ang="0">
                  <a:pos x="144" y="283"/>
                </a:cxn>
                <a:cxn ang="0">
                  <a:pos x="152" y="303"/>
                </a:cxn>
                <a:cxn ang="0">
                  <a:pos x="144" y="324"/>
                </a:cxn>
                <a:cxn ang="0">
                  <a:pos x="123" y="332"/>
                </a:cxn>
                <a:cxn ang="0">
                  <a:pos x="103" y="324"/>
                </a:cxn>
                <a:cxn ang="0">
                  <a:pos x="94" y="303"/>
                </a:cxn>
                <a:cxn ang="0">
                  <a:pos x="103" y="283"/>
                </a:cxn>
                <a:cxn ang="0">
                  <a:pos x="103" y="283"/>
                </a:cxn>
                <a:cxn ang="0">
                  <a:pos x="103" y="283"/>
                </a:cxn>
                <a:cxn ang="0">
                  <a:pos x="0" y="283"/>
                </a:cxn>
                <a:cxn ang="0">
                  <a:pos x="0" y="48"/>
                </a:cxn>
                <a:cxn ang="0">
                  <a:pos x="48" y="0"/>
                </a:cxn>
                <a:cxn ang="0">
                  <a:pos x="198" y="0"/>
                </a:cxn>
                <a:cxn ang="0">
                  <a:pos x="246" y="48"/>
                </a:cxn>
                <a:cxn ang="0">
                  <a:pos x="246" y="108"/>
                </a:cxn>
              </a:cxnLst>
              <a:rect l="0" t="0" r="r" b="b"/>
              <a:pathLst>
                <a:path w="296" h="332">
                  <a:moveTo>
                    <a:pt x="246" y="108"/>
                  </a:moveTo>
                  <a:cubicBezTo>
                    <a:pt x="246" y="173"/>
                    <a:pt x="246" y="173"/>
                    <a:pt x="246" y="173"/>
                  </a:cubicBezTo>
                  <a:cubicBezTo>
                    <a:pt x="246" y="219"/>
                    <a:pt x="246" y="219"/>
                    <a:pt x="246" y="219"/>
                  </a:cubicBezTo>
                  <a:cubicBezTo>
                    <a:pt x="246" y="219"/>
                    <a:pt x="247" y="219"/>
                    <a:pt x="247" y="219"/>
                  </a:cubicBezTo>
                  <a:cubicBezTo>
                    <a:pt x="252" y="213"/>
                    <a:pt x="259" y="211"/>
                    <a:pt x="267" y="211"/>
                  </a:cubicBezTo>
                  <a:cubicBezTo>
                    <a:pt x="275" y="211"/>
                    <a:pt x="282" y="213"/>
                    <a:pt x="288" y="219"/>
                  </a:cubicBezTo>
                  <a:cubicBezTo>
                    <a:pt x="293" y="225"/>
                    <a:pt x="296" y="232"/>
                    <a:pt x="296" y="240"/>
                  </a:cubicBezTo>
                  <a:cubicBezTo>
                    <a:pt x="296" y="248"/>
                    <a:pt x="293" y="254"/>
                    <a:pt x="288" y="260"/>
                  </a:cubicBezTo>
                  <a:cubicBezTo>
                    <a:pt x="286" y="261"/>
                    <a:pt x="285" y="262"/>
                    <a:pt x="284" y="263"/>
                  </a:cubicBezTo>
                  <a:cubicBezTo>
                    <a:pt x="279" y="267"/>
                    <a:pt x="273" y="269"/>
                    <a:pt x="267" y="269"/>
                  </a:cubicBezTo>
                  <a:cubicBezTo>
                    <a:pt x="261" y="269"/>
                    <a:pt x="255" y="267"/>
                    <a:pt x="251" y="263"/>
                  </a:cubicBezTo>
                  <a:cubicBezTo>
                    <a:pt x="249" y="262"/>
                    <a:pt x="248" y="261"/>
                    <a:pt x="247" y="260"/>
                  </a:cubicBezTo>
                  <a:cubicBezTo>
                    <a:pt x="247" y="260"/>
                    <a:pt x="246" y="260"/>
                    <a:pt x="246" y="260"/>
                  </a:cubicBezTo>
                  <a:cubicBezTo>
                    <a:pt x="246" y="283"/>
                    <a:pt x="246" y="283"/>
                    <a:pt x="246" y="283"/>
                  </a:cubicBezTo>
                  <a:cubicBezTo>
                    <a:pt x="144" y="283"/>
                    <a:pt x="144" y="283"/>
                    <a:pt x="144" y="283"/>
                  </a:cubicBezTo>
                  <a:cubicBezTo>
                    <a:pt x="143" y="283"/>
                    <a:pt x="143" y="283"/>
                    <a:pt x="143" y="283"/>
                  </a:cubicBezTo>
                  <a:cubicBezTo>
                    <a:pt x="144" y="283"/>
                    <a:pt x="144" y="283"/>
                    <a:pt x="144" y="283"/>
                  </a:cubicBezTo>
                  <a:cubicBezTo>
                    <a:pt x="149" y="289"/>
                    <a:pt x="152" y="295"/>
                    <a:pt x="152" y="303"/>
                  </a:cubicBezTo>
                  <a:cubicBezTo>
                    <a:pt x="152" y="311"/>
                    <a:pt x="149" y="318"/>
                    <a:pt x="144" y="324"/>
                  </a:cubicBezTo>
                  <a:cubicBezTo>
                    <a:pt x="138" y="330"/>
                    <a:pt x="131" y="332"/>
                    <a:pt x="123" y="332"/>
                  </a:cubicBezTo>
                  <a:cubicBezTo>
                    <a:pt x="115" y="332"/>
                    <a:pt x="108" y="330"/>
                    <a:pt x="103" y="324"/>
                  </a:cubicBezTo>
                  <a:cubicBezTo>
                    <a:pt x="97" y="318"/>
                    <a:pt x="94" y="311"/>
                    <a:pt x="94" y="303"/>
                  </a:cubicBezTo>
                  <a:cubicBezTo>
                    <a:pt x="94" y="295"/>
                    <a:pt x="97" y="289"/>
                    <a:pt x="103" y="283"/>
                  </a:cubicBezTo>
                  <a:cubicBezTo>
                    <a:pt x="103" y="283"/>
                    <a:pt x="103" y="283"/>
                    <a:pt x="103" y="283"/>
                  </a:cubicBezTo>
                  <a:cubicBezTo>
                    <a:pt x="103" y="283"/>
                    <a:pt x="103" y="283"/>
                    <a:pt x="103" y="283"/>
                  </a:cubicBezTo>
                  <a:cubicBezTo>
                    <a:pt x="0" y="283"/>
                    <a:pt x="0" y="283"/>
                    <a:pt x="0" y="283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16"/>
                    <a:pt x="16" y="0"/>
                    <a:pt x="48" y="0"/>
                  </a:cubicBezTo>
                  <a:cubicBezTo>
                    <a:pt x="198" y="0"/>
                    <a:pt x="198" y="0"/>
                    <a:pt x="198" y="0"/>
                  </a:cubicBezTo>
                  <a:cubicBezTo>
                    <a:pt x="230" y="0"/>
                    <a:pt x="246" y="16"/>
                    <a:pt x="246" y="48"/>
                  </a:cubicBezTo>
                  <a:lnTo>
                    <a:pt x="246" y="108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615796" y="3907436"/>
              <a:ext cx="1028536" cy="848186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03" y="0"/>
                </a:cxn>
                <a:cxn ang="0">
                  <a:pos x="94" y="20"/>
                </a:cxn>
                <a:cxn ang="0">
                  <a:pos x="103" y="41"/>
                </a:cxn>
                <a:cxn ang="0">
                  <a:pos x="123" y="49"/>
                </a:cxn>
                <a:cxn ang="0">
                  <a:pos x="144" y="41"/>
                </a:cxn>
                <a:cxn ang="0">
                  <a:pos x="152" y="20"/>
                </a:cxn>
                <a:cxn ang="0">
                  <a:pos x="144" y="0"/>
                </a:cxn>
                <a:cxn ang="0">
                  <a:pos x="144" y="0"/>
                </a:cxn>
                <a:cxn ang="0">
                  <a:pos x="246" y="0"/>
                </a:cxn>
                <a:cxn ang="0">
                  <a:pos x="246" y="58"/>
                </a:cxn>
                <a:cxn ang="0">
                  <a:pos x="247" y="58"/>
                </a:cxn>
                <a:cxn ang="0">
                  <a:pos x="267" y="50"/>
                </a:cxn>
                <a:cxn ang="0">
                  <a:pos x="288" y="58"/>
                </a:cxn>
                <a:cxn ang="0">
                  <a:pos x="296" y="79"/>
                </a:cxn>
                <a:cxn ang="0">
                  <a:pos x="288" y="99"/>
                </a:cxn>
                <a:cxn ang="0">
                  <a:pos x="284" y="103"/>
                </a:cxn>
                <a:cxn ang="0">
                  <a:pos x="267" y="108"/>
                </a:cxn>
                <a:cxn ang="0">
                  <a:pos x="251" y="103"/>
                </a:cxn>
                <a:cxn ang="0">
                  <a:pos x="247" y="99"/>
                </a:cxn>
                <a:cxn ang="0">
                  <a:pos x="246" y="99"/>
                </a:cxn>
                <a:cxn ang="0">
                  <a:pos x="246" y="103"/>
                </a:cxn>
                <a:cxn ang="0">
                  <a:pos x="246" y="155"/>
                </a:cxn>
                <a:cxn ang="0">
                  <a:pos x="246" y="196"/>
                </a:cxn>
                <a:cxn ang="0">
                  <a:pos x="198" y="244"/>
                </a:cxn>
                <a:cxn ang="0">
                  <a:pos x="48" y="244"/>
                </a:cxn>
                <a:cxn ang="0">
                  <a:pos x="0" y="196"/>
                </a:cxn>
                <a:cxn ang="0">
                  <a:pos x="0" y="0"/>
                </a:cxn>
                <a:cxn ang="0">
                  <a:pos x="103" y="0"/>
                </a:cxn>
              </a:cxnLst>
              <a:rect l="0" t="0" r="r" b="b"/>
              <a:pathLst>
                <a:path w="296" h="244">
                  <a:moveTo>
                    <a:pt x="103" y="0"/>
                  </a:moveTo>
                  <a:cubicBezTo>
                    <a:pt x="103" y="0"/>
                    <a:pt x="103" y="0"/>
                    <a:pt x="103" y="0"/>
                  </a:cubicBezTo>
                  <a:cubicBezTo>
                    <a:pt x="97" y="6"/>
                    <a:pt x="94" y="12"/>
                    <a:pt x="94" y="20"/>
                  </a:cubicBezTo>
                  <a:cubicBezTo>
                    <a:pt x="94" y="28"/>
                    <a:pt x="97" y="35"/>
                    <a:pt x="103" y="41"/>
                  </a:cubicBezTo>
                  <a:cubicBezTo>
                    <a:pt x="108" y="47"/>
                    <a:pt x="115" y="49"/>
                    <a:pt x="123" y="49"/>
                  </a:cubicBezTo>
                  <a:cubicBezTo>
                    <a:pt x="131" y="49"/>
                    <a:pt x="138" y="47"/>
                    <a:pt x="144" y="41"/>
                  </a:cubicBezTo>
                  <a:cubicBezTo>
                    <a:pt x="149" y="35"/>
                    <a:pt x="152" y="28"/>
                    <a:pt x="152" y="20"/>
                  </a:cubicBezTo>
                  <a:cubicBezTo>
                    <a:pt x="152" y="12"/>
                    <a:pt x="149" y="6"/>
                    <a:pt x="144" y="0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246" y="0"/>
                    <a:pt x="246" y="0"/>
                    <a:pt x="246" y="0"/>
                  </a:cubicBezTo>
                  <a:cubicBezTo>
                    <a:pt x="246" y="58"/>
                    <a:pt x="246" y="58"/>
                    <a:pt x="246" y="58"/>
                  </a:cubicBezTo>
                  <a:cubicBezTo>
                    <a:pt x="246" y="58"/>
                    <a:pt x="247" y="58"/>
                    <a:pt x="247" y="58"/>
                  </a:cubicBezTo>
                  <a:cubicBezTo>
                    <a:pt x="252" y="53"/>
                    <a:pt x="259" y="50"/>
                    <a:pt x="267" y="50"/>
                  </a:cubicBezTo>
                  <a:cubicBezTo>
                    <a:pt x="275" y="50"/>
                    <a:pt x="282" y="53"/>
                    <a:pt x="288" y="58"/>
                  </a:cubicBezTo>
                  <a:cubicBezTo>
                    <a:pt x="293" y="64"/>
                    <a:pt x="296" y="71"/>
                    <a:pt x="296" y="79"/>
                  </a:cubicBezTo>
                  <a:cubicBezTo>
                    <a:pt x="296" y="87"/>
                    <a:pt x="293" y="94"/>
                    <a:pt x="288" y="99"/>
                  </a:cubicBezTo>
                  <a:cubicBezTo>
                    <a:pt x="286" y="101"/>
                    <a:pt x="285" y="102"/>
                    <a:pt x="284" y="103"/>
                  </a:cubicBezTo>
                  <a:cubicBezTo>
                    <a:pt x="279" y="106"/>
                    <a:pt x="273" y="108"/>
                    <a:pt x="267" y="108"/>
                  </a:cubicBezTo>
                  <a:cubicBezTo>
                    <a:pt x="261" y="108"/>
                    <a:pt x="255" y="106"/>
                    <a:pt x="251" y="103"/>
                  </a:cubicBezTo>
                  <a:cubicBezTo>
                    <a:pt x="249" y="102"/>
                    <a:pt x="248" y="101"/>
                    <a:pt x="247" y="99"/>
                  </a:cubicBezTo>
                  <a:cubicBezTo>
                    <a:pt x="247" y="99"/>
                    <a:pt x="246" y="99"/>
                    <a:pt x="246" y="99"/>
                  </a:cubicBezTo>
                  <a:cubicBezTo>
                    <a:pt x="246" y="103"/>
                    <a:pt x="246" y="103"/>
                    <a:pt x="246" y="103"/>
                  </a:cubicBezTo>
                  <a:cubicBezTo>
                    <a:pt x="246" y="155"/>
                    <a:pt x="246" y="155"/>
                    <a:pt x="246" y="155"/>
                  </a:cubicBezTo>
                  <a:cubicBezTo>
                    <a:pt x="246" y="196"/>
                    <a:pt x="246" y="196"/>
                    <a:pt x="246" y="196"/>
                  </a:cubicBezTo>
                  <a:cubicBezTo>
                    <a:pt x="246" y="228"/>
                    <a:pt x="230" y="244"/>
                    <a:pt x="198" y="244"/>
                  </a:cubicBezTo>
                  <a:cubicBezTo>
                    <a:pt x="48" y="244"/>
                    <a:pt x="48" y="244"/>
                    <a:pt x="48" y="244"/>
                  </a:cubicBezTo>
                  <a:cubicBezTo>
                    <a:pt x="16" y="244"/>
                    <a:pt x="0" y="228"/>
                    <a:pt x="0" y="196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03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1469338" y="3341385"/>
              <a:ext cx="562481" cy="1389238"/>
            </a:xfrm>
            <a:custGeom>
              <a:avLst/>
              <a:gdLst/>
              <a:ahLst/>
              <a:cxnLst>
                <a:cxn ang="0">
                  <a:pos x="162" y="400"/>
                </a:cxn>
                <a:cxn ang="0">
                  <a:pos x="78" y="324"/>
                </a:cxn>
                <a:cxn ang="0">
                  <a:pos x="3" y="318"/>
                </a:cxn>
                <a:cxn ang="0">
                  <a:pos x="0" y="318"/>
                </a:cxn>
                <a:cxn ang="0">
                  <a:pos x="0" y="266"/>
                </a:cxn>
                <a:cxn ang="0">
                  <a:pos x="5" y="266"/>
                </a:cxn>
                <a:cxn ang="0">
                  <a:pos x="21" y="271"/>
                </a:cxn>
                <a:cxn ang="0">
                  <a:pos x="38" y="266"/>
                </a:cxn>
                <a:cxn ang="0">
                  <a:pos x="42" y="262"/>
                </a:cxn>
                <a:cxn ang="0">
                  <a:pos x="50" y="242"/>
                </a:cxn>
                <a:cxn ang="0">
                  <a:pos x="42" y="221"/>
                </a:cxn>
                <a:cxn ang="0">
                  <a:pos x="21" y="213"/>
                </a:cxn>
                <a:cxn ang="0">
                  <a:pos x="1" y="221"/>
                </a:cxn>
                <a:cxn ang="0">
                  <a:pos x="0" y="221"/>
                </a:cxn>
                <a:cxn ang="0">
                  <a:pos x="0" y="163"/>
                </a:cxn>
                <a:cxn ang="0">
                  <a:pos x="0" y="140"/>
                </a:cxn>
                <a:cxn ang="0">
                  <a:pos x="1" y="140"/>
                </a:cxn>
                <a:cxn ang="0">
                  <a:pos x="5" y="143"/>
                </a:cxn>
                <a:cxn ang="0">
                  <a:pos x="21" y="149"/>
                </a:cxn>
                <a:cxn ang="0">
                  <a:pos x="38" y="143"/>
                </a:cxn>
                <a:cxn ang="0">
                  <a:pos x="42" y="140"/>
                </a:cxn>
                <a:cxn ang="0">
                  <a:pos x="50" y="120"/>
                </a:cxn>
                <a:cxn ang="0">
                  <a:pos x="42" y="99"/>
                </a:cxn>
                <a:cxn ang="0">
                  <a:pos x="21" y="91"/>
                </a:cxn>
                <a:cxn ang="0">
                  <a:pos x="1" y="99"/>
                </a:cxn>
                <a:cxn ang="0">
                  <a:pos x="0" y="99"/>
                </a:cxn>
                <a:cxn ang="0">
                  <a:pos x="0" y="53"/>
                </a:cxn>
                <a:cxn ang="0">
                  <a:pos x="67" y="53"/>
                </a:cxn>
                <a:cxn ang="0">
                  <a:pos x="63" y="50"/>
                </a:cxn>
                <a:cxn ang="0">
                  <a:pos x="54" y="29"/>
                </a:cxn>
                <a:cxn ang="0">
                  <a:pos x="63" y="9"/>
                </a:cxn>
                <a:cxn ang="0">
                  <a:pos x="83" y="0"/>
                </a:cxn>
                <a:cxn ang="0">
                  <a:pos x="104" y="9"/>
                </a:cxn>
                <a:cxn ang="0">
                  <a:pos x="112" y="29"/>
                </a:cxn>
                <a:cxn ang="0">
                  <a:pos x="104" y="50"/>
                </a:cxn>
                <a:cxn ang="0">
                  <a:pos x="100" y="53"/>
                </a:cxn>
                <a:cxn ang="0">
                  <a:pos x="162" y="53"/>
                </a:cxn>
                <a:cxn ang="0">
                  <a:pos x="162" y="195"/>
                </a:cxn>
                <a:cxn ang="0">
                  <a:pos x="147" y="190"/>
                </a:cxn>
                <a:cxn ang="0">
                  <a:pos x="127" y="199"/>
                </a:cxn>
                <a:cxn ang="0">
                  <a:pos x="127" y="199"/>
                </a:cxn>
                <a:cxn ang="0">
                  <a:pos x="118" y="219"/>
                </a:cxn>
                <a:cxn ang="0">
                  <a:pos x="127" y="240"/>
                </a:cxn>
                <a:cxn ang="0">
                  <a:pos x="127" y="240"/>
                </a:cxn>
                <a:cxn ang="0">
                  <a:pos x="131" y="243"/>
                </a:cxn>
                <a:cxn ang="0">
                  <a:pos x="147" y="248"/>
                </a:cxn>
                <a:cxn ang="0">
                  <a:pos x="162" y="244"/>
                </a:cxn>
                <a:cxn ang="0">
                  <a:pos x="162" y="400"/>
                </a:cxn>
              </a:cxnLst>
              <a:rect l="0" t="0" r="r" b="b"/>
              <a:pathLst>
                <a:path w="162" h="400">
                  <a:moveTo>
                    <a:pt x="162" y="400"/>
                  </a:moveTo>
                  <a:cubicBezTo>
                    <a:pt x="142" y="371"/>
                    <a:pt x="114" y="346"/>
                    <a:pt x="78" y="324"/>
                  </a:cubicBezTo>
                  <a:cubicBezTo>
                    <a:pt x="53" y="314"/>
                    <a:pt x="28" y="312"/>
                    <a:pt x="3" y="318"/>
                  </a:cubicBezTo>
                  <a:cubicBezTo>
                    <a:pt x="0" y="318"/>
                    <a:pt x="0" y="318"/>
                    <a:pt x="0" y="318"/>
                  </a:cubicBezTo>
                  <a:cubicBezTo>
                    <a:pt x="0" y="266"/>
                    <a:pt x="0" y="266"/>
                    <a:pt x="0" y="266"/>
                  </a:cubicBezTo>
                  <a:cubicBezTo>
                    <a:pt x="5" y="266"/>
                    <a:pt x="5" y="266"/>
                    <a:pt x="5" y="266"/>
                  </a:cubicBezTo>
                  <a:cubicBezTo>
                    <a:pt x="9" y="269"/>
                    <a:pt x="15" y="271"/>
                    <a:pt x="21" y="271"/>
                  </a:cubicBezTo>
                  <a:cubicBezTo>
                    <a:pt x="27" y="271"/>
                    <a:pt x="33" y="269"/>
                    <a:pt x="38" y="266"/>
                  </a:cubicBezTo>
                  <a:cubicBezTo>
                    <a:pt x="39" y="265"/>
                    <a:pt x="40" y="264"/>
                    <a:pt x="42" y="262"/>
                  </a:cubicBezTo>
                  <a:cubicBezTo>
                    <a:pt x="47" y="257"/>
                    <a:pt x="50" y="250"/>
                    <a:pt x="50" y="242"/>
                  </a:cubicBezTo>
                  <a:cubicBezTo>
                    <a:pt x="50" y="234"/>
                    <a:pt x="47" y="227"/>
                    <a:pt x="42" y="221"/>
                  </a:cubicBezTo>
                  <a:cubicBezTo>
                    <a:pt x="36" y="216"/>
                    <a:pt x="29" y="213"/>
                    <a:pt x="21" y="213"/>
                  </a:cubicBezTo>
                  <a:cubicBezTo>
                    <a:pt x="13" y="213"/>
                    <a:pt x="6" y="216"/>
                    <a:pt x="1" y="221"/>
                  </a:cubicBezTo>
                  <a:cubicBezTo>
                    <a:pt x="1" y="221"/>
                    <a:pt x="0" y="221"/>
                    <a:pt x="0" y="221"/>
                  </a:cubicBezTo>
                  <a:cubicBezTo>
                    <a:pt x="0" y="163"/>
                    <a:pt x="0" y="163"/>
                    <a:pt x="0" y="163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0"/>
                    <a:pt x="1" y="140"/>
                    <a:pt x="1" y="140"/>
                  </a:cubicBezTo>
                  <a:cubicBezTo>
                    <a:pt x="2" y="141"/>
                    <a:pt x="3" y="142"/>
                    <a:pt x="5" y="143"/>
                  </a:cubicBezTo>
                  <a:cubicBezTo>
                    <a:pt x="9" y="147"/>
                    <a:pt x="15" y="149"/>
                    <a:pt x="21" y="149"/>
                  </a:cubicBezTo>
                  <a:cubicBezTo>
                    <a:pt x="27" y="149"/>
                    <a:pt x="33" y="147"/>
                    <a:pt x="38" y="143"/>
                  </a:cubicBezTo>
                  <a:cubicBezTo>
                    <a:pt x="39" y="142"/>
                    <a:pt x="40" y="141"/>
                    <a:pt x="42" y="140"/>
                  </a:cubicBezTo>
                  <a:cubicBezTo>
                    <a:pt x="47" y="134"/>
                    <a:pt x="50" y="128"/>
                    <a:pt x="50" y="120"/>
                  </a:cubicBezTo>
                  <a:cubicBezTo>
                    <a:pt x="50" y="112"/>
                    <a:pt x="47" y="105"/>
                    <a:pt x="42" y="99"/>
                  </a:cubicBezTo>
                  <a:cubicBezTo>
                    <a:pt x="36" y="93"/>
                    <a:pt x="29" y="91"/>
                    <a:pt x="21" y="91"/>
                  </a:cubicBezTo>
                  <a:cubicBezTo>
                    <a:pt x="13" y="91"/>
                    <a:pt x="6" y="93"/>
                    <a:pt x="1" y="99"/>
                  </a:cubicBezTo>
                  <a:cubicBezTo>
                    <a:pt x="1" y="99"/>
                    <a:pt x="0" y="99"/>
                    <a:pt x="0" y="99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67" y="53"/>
                    <a:pt x="67" y="53"/>
                    <a:pt x="67" y="53"/>
                  </a:cubicBezTo>
                  <a:cubicBezTo>
                    <a:pt x="65" y="52"/>
                    <a:pt x="64" y="51"/>
                    <a:pt x="63" y="50"/>
                  </a:cubicBezTo>
                  <a:cubicBezTo>
                    <a:pt x="57" y="44"/>
                    <a:pt x="54" y="37"/>
                    <a:pt x="54" y="29"/>
                  </a:cubicBezTo>
                  <a:cubicBezTo>
                    <a:pt x="54" y="21"/>
                    <a:pt x="57" y="15"/>
                    <a:pt x="63" y="9"/>
                  </a:cubicBezTo>
                  <a:cubicBezTo>
                    <a:pt x="69" y="3"/>
                    <a:pt x="75" y="0"/>
                    <a:pt x="83" y="0"/>
                  </a:cubicBezTo>
                  <a:cubicBezTo>
                    <a:pt x="91" y="0"/>
                    <a:pt x="98" y="3"/>
                    <a:pt x="104" y="9"/>
                  </a:cubicBezTo>
                  <a:cubicBezTo>
                    <a:pt x="110" y="15"/>
                    <a:pt x="112" y="21"/>
                    <a:pt x="112" y="29"/>
                  </a:cubicBezTo>
                  <a:cubicBezTo>
                    <a:pt x="112" y="37"/>
                    <a:pt x="110" y="44"/>
                    <a:pt x="104" y="50"/>
                  </a:cubicBezTo>
                  <a:cubicBezTo>
                    <a:pt x="103" y="51"/>
                    <a:pt x="101" y="52"/>
                    <a:pt x="100" y="53"/>
                  </a:cubicBezTo>
                  <a:cubicBezTo>
                    <a:pt x="162" y="53"/>
                    <a:pt x="162" y="53"/>
                    <a:pt x="162" y="53"/>
                  </a:cubicBezTo>
                  <a:cubicBezTo>
                    <a:pt x="162" y="195"/>
                    <a:pt x="162" y="195"/>
                    <a:pt x="162" y="195"/>
                  </a:cubicBezTo>
                  <a:cubicBezTo>
                    <a:pt x="158" y="192"/>
                    <a:pt x="153" y="190"/>
                    <a:pt x="147" y="190"/>
                  </a:cubicBezTo>
                  <a:cubicBezTo>
                    <a:pt x="139" y="190"/>
                    <a:pt x="133" y="193"/>
                    <a:pt x="127" y="199"/>
                  </a:cubicBezTo>
                  <a:cubicBezTo>
                    <a:pt x="127" y="199"/>
                    <a:pt x="127" y="199"/>
                    <a:pt x="127" y="199"/>
                  </a:cubicBezTo>
                  <a:cubicBezTo>
                    <a:pt x="121" y="205"/>
                    <a:pt x="118" y="212"/>
                    <a:pt x="118" y="219"/>
                  </a:cubicBezTo>
                  <a:cubicBezTo>
                    <a:pt x="118" y="227"/>
                    <a:pt x="121" y="234"/>
                    <a:pt x="127" y="240"/>
                  </a:cubicBezTo>
                  <a:cubicBezTo>
                    <a:pt x="127" y="240"/>
                    <a:pt x="127" y="240"/>
                    <a:pt x="127" y="240"/>
                  </a:cubicBezTo>
                  <a:cubicBezTo>
                    <a:pt x="128" y="241"/>
                    <a:pt x="129" y="242"/>
                    <a:pt x="131" y="243"/>
                  </a:cubicBezTo>
                  <a:cubicBezTo>
                    <a:pt x="136" y="247"/>
                    <a:pt x="141" y="248"/>
                    <a:pt x="147" y="248"/>
                  </a:cubicBezTo>
                  <a:cubicBezTo>
                    <a:pt x="153" y="248"/>
                    <a:pt x="158" y="247"/>
                    <a:pt x="162" y="244"/>
                  </a:cubicBezTo>
                  <a:lnTo>
                    <a:pt x="162" y="400"/>
                  </a:lnTo>
                  <a:close/>
                </a:path>
              </a:pathLst>
            </a:custGeom>
            <a:solidFill>
              <a:schemeClr val="accent4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880039" y="3341385"/>
              <a:ext cx="982109" cy="1389238"/>
            </a:xfrm>
            <a:custGeom>
              <a:avLst/>
              <a:gdLst/>
              <a:ahLst/>
              <a:cxnLst>
                <a:cxn ang="0">
                  <a:pos x="235" y="400"/>
                </a:cxn>
                <a:cxn ang="0">
                  <a:pos x="44" y="400"/>
                </a:cxn>
                <a:cxn ang="0">
                  <a:pos x="44" y="244"/>
                </a:cxn>
                <a:cxn ang="0">
                  <a:pos x="29" y="248"/>
                </a:cxn>
                <a:cxn ang="0">
                  <a:pos x="13" y="243"/>
                </a:cxn>
                <a:cxn ang="0">
                  <a:pos x="9" y="240"/>
                </a:cxn>
                <a:cxn ang="0">
                  <a:pos x="9" y="240"/>
                </a:cxn>
                <a:cxn ang="0">
                  <a:pos x="0" y="219"/>
                </a:cxn>
                <a:cxn ang="0">
                  <a:pos x="9" y="199"/>
                </a:cxn>
                <a:cxn ang="0">
                  <a:pos x="9" y="199"/>
                </a:cxn>
                <a:cxn ang="0">
                  <a:pos x="29" y="190"/>
                </a:cxn>
                <a:cxn ang="0">
                  <a:pos x="44" y="195"/>
                </a:cxn>
                <a:cxn ang="0">
                  <a:pos x="44" y="53"/>
                </a:cxn>
                <a:cxn ang="0">
                  <a:pos x="129" y="53"/>
                </a:cxn>
                <a:cxn ang="0">
                  <a:pos x="125" y="50"/>
                </a:cxn>
                <a:cxn ang="0">
                  <a:pos x="117" y="29"/>
                </a:cxn>
                <a:cxn ang="0">
                  <a:pos x="125" y="9"/>
                </a:cxn>
                <a:cxn ang="0">
                  <a:pos x="146" y="0"/>
                </a:cxn>
                <a:cxn ang="0">
                  <a:pos x="166" y="9"/>
                </a:cxn>
                <a:cxn ang="0">
                  <a:pos x="175" y="29"/>
                </a:cxn>
                <a:cxn ang="0">
                  <a:pos x="166" y="50"/>
                </a:cxn>
                <a:cxn ang="0">
                  <a:pos x="162" y="53"/>
                </a:cxn>
                <a:cxn ang="0">
                  <a:pos x="235" y="53"/>
                </a:cxn>
                <a:cxn ang="0">
                  <a:pos x="235" y="82"/>
                </a:cxn>
                <a:cxn ang="0">
                  <a:pos x="254" y="75"/>
                </a:cxn>
                <a:cxn ang="0">
                  <a:pos x="274" y="83"/>
                </a:cxn>
                <a:cxn ang="0">
                  <a:pos x="283" y="104"/>
                </a:cxn>
                <a:cxn ang="0">
                  <a:pos x="274" y="124"/>
                </a:cxn>
                <a:cxn ang="0">
                  <a:pos x="254" y="133"/>
                </a:cxn>
                <a:cxn ang="0">
                  <a:pos x="235" y="126"/>
                </a:cxn>
                <a:cxn ang="0">
                  <a:pos x="235" y="154"/>
                </a:cxn>
                <a:cxn ang="0">
                  <a:pos x="235" y="196"/>
                </a:cxn>
                <a:cxn ang="0">
                  <a:pos x="218" y="190"/>
                </a:cxn>
                <a:cxn ang="0">
                  <a:pos x="197" y="199"/>
                </a:cxn>
                <a:cxn ang="0">
                  <a:pos x="191" y="207"/>
                </a:cxn>
                <a:cxn ang="0">
                  <a:pos x="189" y="219"/>
                </a:cxn>
                <a:cxn ang="0">
                  <a:pos x="194" y="236"/>
                </a:cxn>
                <a:cxn ang="0">
                  <a:pos x="197" y="240"/>
                </a:cxn>
                <a:cxn ang="0">
                  <a:pos x="218" y="248"/>
                </a:cxn>
                <a:cxn ang="0">
                  <a:pos x="235" y="243"/>
                </a:cxn>
                <a:cxn ang="0">
                  <a:pos x="235" y="274"/>
                </a:cxn>
                <a:cxn ang="0">
                  <a:pos x="235" y="317"/>
                </a:cxn>
                <a:cxn ang="0">
                  <a:pos x="218" y="312"/>
                </a:cxn>
                <a:cxn ang="0">
                  <a:pos x="210" y="313"/>
                </a:cxn>
                <a:cxn ang="0">
                  <a:pos x="197" y="320"/>
                </a:cxn>
                <a:cxn ang="0">
                  <a:pos x="189" y="341"/>
                </a:cxn>
                <a:cxn ang="0">
                  <a:pos x="197" y="361"/>
                </a:cxn>
                <a:cxn ang="0">
                  <a:pos x="215" y="370"/>
                </a:cxn>
                <a:cxn ang="0">
                  <a:pos x="218" y="370"/>
                </a:cxn>
                <a:cxn ang="0">
                  <a:pos x="235" y="364"/>
                </a:cxn>
                <a:cxn ang="0">
                  <a:pos x="235" y="400"/>
                </a:cxn>
              </a:cxnLst>
              <a:rect l="0" t="0" r="r" b="b"/>
              <a:pathLst>
                <a:path w="283" h="400">
                  <a:moveTo>
                    <a:pt x="235" y="400"/>
                  </a:moveTo>
                  <a:cubicBezTo>
                    <a:pt x="44" y="400"/>
                    <a:pt x="44" y="400"/>
                    <a:pt x="44" y="400"/>
                  </a:cubicBezTo>
                  <a:cubicBezTo>
                    <a:pt x="44" y="244"/>
                    <a:pt x="44" y="244"/>
                    <a:pt x="44" y="244"/>
                  </a:cubicBezTo>
                  <a:cubicBezTo>
                    <a:pt x="40" y="247"/>
                    <a:pt x="35" y="248"/>
                    <a:pt x="29" y="248"/>
                  </a:cubicBezTo>
                  <a:cubicBezTo>
                    <a:pt x="23" y="248"/>
                    <a:pt x="18" y="247"/>
                    <a:pt x="13" y="243"/>
                  </a:cubicBezTo>
                  <a:cubicBezTo>
                    <a:pt x="11" y="242"/>
                    <a:pt x="10" y="241"/>
                    <a:pt x="9" y="240"/>
                  </a:cubicBezTo>
                  <a:cubicBezTo>
                    <a:pt x="9" y="240"/>
                    <a:pt x="9" y="240"/>
                    <a:pt x="9" y="240"/>
                  </a:cubicBezTo>
                  <a:cubicBezTo>
                    <a:pt x="3" y="234"/>
                    <a:pt x="0" y="227"/>
                    <a:pt x="0" y="219"/>
                  </a:cubicBezTo>
                  <a:cubicBezTo>
                    <a:pt x="0" y="212"/>
                    <a:pt x="3" y="205"/>
                    <a:pt x="9" y="199"/>
                  </a:cubicBezTo>
                  <a:cubicBezTo>
                    <a:pt x="9" y="199"/>
                    <a:pt x="9" y="199"/>
                    <a:pt x="9" y="199"/>
                  </a:cubicBezTo>
                  <a:cubicBezTo>
                    <a:pt x="15" y="193"/>
                    <a:pt x="21" y="190"/>
                    <a:pt x="29" y="190"/>
                  </a:cubicBezTo>
                  <a:cubicBezTo>
                    <a:pt x="35" y="190"/>
                    <a:pt x="40" y="192"/>
                    <a:pt x="44" y="195"/>
                  </a:cubicBezTo>
                  <a:cubicBezTo>
                    <a:pt x="44" y="53"/>
                    <a:pt x="44" y="53"/>
                    <a:pt x="44" y="53"/>
                  </a:cubicBezTo>
                  <a:cubicBezTo>
                    <a:pt x="129" y="53"/>
                    <a:pt x="129" y="53"/>
                    <a:pt x="129" y="53"/>
                  </a:cubicBezTo>
                  <a:cubicBezTo>
                    <a:pt x="128" y="52"/>
                    <a:pt x="126" y="51"/>
                    <a:pt x="125" y="50"/>
                  </a:cubicBezTo>
                  <a:cubicBezTo>
                    <a:pt x="119" y="44"/>
                    <a:pt x="117" y="37"/>
                    <a:pt x="117" y="29"/>
                  </a:cubicBezTo>
                  <a:cubicBezTo>
                    <a:pt x="117" y="21"/>
                    <a:pt x="119" y="15"/>
                    <a:pt x="125" y="9"/>
                  </a:cubicBezTo>
                  <a:cubicBezTo>
                    <a:pt x="131" y="3"/>
                    <a:pt x="138" y="0"/>
                    <a:pt x="146" y="0"/>
                  </a:cubicBezTo>
                  <a:cubicBezTo>
                    <a:pt x="154" y="0"/>
                    <a:pt x="160" y="3"/>
                    <a:pt x="166" y="9"/>
                  </a:cubicBezTo>
                  <a:cubicBezTo>
                    <a:pt x="172" y="15"/>
                    <a:pt x="175" y="21"/>
                    <a:pt x="175" y="29"/>
                  </a:cubicBezTo>
                  <a:cubicBezTo>
                    <a:pt x="175" y="37"/>
                    <a:pt x="172" y="44"/>
                    <a:pt x="166" y="50"/>
                  </a:cubicBezTo>
                  <a:cubicBezTo>
                    <a:pt x="165" y="51"/>
                    <a:pt x="163" y="52"/>
                    <a:pt x="162" y="53"/>
                  </a:cubicBezTo>
                  <a:cubicBezTo>
                    <a:pt x="235" y="53"/>
                    <a:pt x="235" y="53"/>
                    <a:pt x="235" y="53"/>
                  </a:cubicBezTo>
                  <a:cubicBezTo>
                    <a:pt x="235" y="82"/>
                    <a:pt x="235" y="82"/>
                    <a:pt x="235" y="82"/>
                  </a:cubicBezTo>
                  <a:cubicBezTo>
                    <a:pt x="240" y="77"/>
                    <a:pt x="247" y="75"/>
                    <a:pt x="254" y="75"/>
                  </a:cubicBezTo>
                  <a:cubicBezTo>
                    <a:pt x="262" y="75"/>
                    <a:pt x="269" y="78"/>
                    <a:pt x="274" y="83"/>
                  </a:cubicBezTo>
                  <a:cubicBezTo>
                    <a:pt x="280" y="89"/>
                    <a:pt x="283" y="96"/>
                    <a:pt x="283" y="104"/>
                  </a:cubicBezTo>
                  <a:cubicBezTo>
                    <a:pt x="283" y="112"/>
                    <a:pt x="280" y="119"/>
                    <a:pt x="274" y="124"/>
                  </a:cubicBezTo>
                  <a:cubicBezTo>
                    <a:pt x="269" y="130"/>
                    <a:pt x="262" y="133"/>
                    <a:pt x="254" y="133"/>
                  </a:cubicBezTo>
                  <a:cubicBezTo>
                    <a:pt x="247" y="133"/>
                    <a:pt x="240" y="130"/>
                    <a:pt x="235" y="126"/>
                  </a:cubicBezTo>
                  <a:cubicBezTo>
                    <a:pt x="235" y="154"/>
                    <a:pt x="235" y="154"/>
                    <a:pt x="235" y="154"/>
                  </a:cubicBezTo>
                  <a:cubicBezTo>
                    <a:pt x="235" y="196"/>
                    <a:pt x="235" y="196"/>
                    <a:pt x="235" y="196"/>
                  </a:cubicBezTo>
                  <a:cubicBezTo>
                    <a:pt x="230" y="192"/>
                    <a:pt x="224" y="190"/>
                    <a:pt x="218" y="190"/>
                  </a:cubicBezTo>
                  <a:cubicBezTo>
                    <a:pt x="210" y="190"/>
                    <a:pt x="203" y="193"/>
                    <a:pt x="197" y="199"/>
                  </a:cubicBezTo>
                  <a:cubicBezTo>
                    <a:pt x="195" y="201"/>
                    <a:pt x="193" y="204"/>
                    <a:pt x="191" y="207"/>
                  </a:cubicBezTo>
                  <a:cubicBezTo>
                    <a:pt x="190" y="211"/>
                    <a:pt x="189" y="215"/>
                    <a:pt x="189" y="219"/>
                  </a:cubicBezTo>
                  <a:cubicBezTo>
                    <a:pt x="189" y="226"/>
                    <a:pt x="191" y="231"/>
                    <a:pt x="194" y="236"/>
                  </a:cubicBezTo>
                  <a:cubicBezTo>
                    <a:pt x="195" y="237"/>
                    <a:pt x="196" y="239"/>
                    <a:pt x="197" y="240"/>
                  </a:cubicBezTo>
                  <a:cubicBezTo>
                    <a:pt x="203" y="246"/>
                    <a:pt x="210" y="248"/>
                    <a:pt x="218" y="248"/>
                  </a:cubicBezTo>
                  <a:cubicBezTo>
                    <a:pt x="224" y="248"/>
                    <a:pt x="230" y="247"/>
                    <a:pt x="235" y="243"/>
                  </a:cubicBezTo>
                  <a:cubicBezTo>
                    <a:pt x="235" y="274"/>
                    <a:pt x="235" y="274"/>
                    <a:pt x="235" y="274"/>
                  </a:cubicBezTo>
                  <a:cubicBezTo>
                    <a:pt x="235" y="317"/>
                    <a:pt x="235" y="317"/>
                    <a:pt x="235" y="317"/>
                  </a:cubicBezTo>
                  <a:cubicBezTo>
                    <a:pt x="230" y="313"/>
                    <a:pt x="224" y="312"/>
                    <a:pt x="218" y="312"/>
                  </a:cubicBezTo>
                  <a:cubicBezTo>
                    <a:pt x="215" y="312"/>
                    <a:pt x="213" y="312"/>
                    <a:pt x="210" y="313"/>
                  </a:cubicBezTo>
                  <a:cubicBezTo>
                    <a:pt x="205" y="314"/>
                    <a:pt x="201" y="316"/>
                    <a:pt x="197" y="320"/>
                  </a:cubicBezTo>
                  <a:cubicBezTo>
                    <a:pt x="192" y="326"/>
                    <a:pt x="189" y="333"/>
                    <a:pt x="189" y="341"/>
                  </a:cubicBezTo>
                  <a:cubicBezTo>
                    <a:pt x="189" y="349"/>
                    <a:pt x="192" y="355"/>
                    <a:pt x="197" y="361"/>
                  </a:cubicBezTo>
                  <a:cubicBezTo>
                    <a:pt x="202" y="366"/>
                    <a:pt x="208" y="369"/>
                    <a:pt x="215" y="370"/>
                  </a:cubicBezTo>
                  <a:cubicBezTo>
                    <a:pt x="216" y="370"/>
                    <a:pt x="217" y="370"/>
                    <a:pt x="218" y="370"/>
                  </a:cubicBezTo>
                  <a:cubicBezTo>
                    <a:pt x="224" y="370"/>
                    <a:pt x="230" y="368"/>
                    <a:pt x="235" y="364"/>
                  </a:cubicBezTo>
                  <a:lnTo>
                    <a:pt x="235" y="40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535374" y="3877081"/>
              <a:ext cx="1171389" cy="430343"/>
            </a:xfrm>
            <a:custGeom>
              <a:avLst/>
              <a:gdLst/>
              <a:ahLst/>
              <a:cxnLst>
                <a:cxn ang="0">
                  <a:pos x="292" y="2"/>
                </a:cxn>
                <a:cxn ang="0">
                  <a:pos x="319" y="18"/>
                </a:cxn>
                <a:cxn ang="0">
                  <a:pos x="337" y="62"/>
                </a:cxn>
                <a:cxn ang="0">
                  <a:pos x="319" y="105"/>
                </a:cxn>
                <a:cxn ang="0">
                  <a:pos x="276" y="124"/>
                </a:cxn>
                <a:cxn ang="0">
                  <a:pos x="260" y="124"/>
                </a:cxn>
                <a:cxn ang="0">
                  <a:pos x="237" y="120"/>
                </a:cxn>
                <a:cxn ang="0">
                  <a:pos x="145" y="120"/>
                </a:cxn>
                <a:cxn ang="0">
                  <a:pos x="150" y="103"/>
                </a:cxn>
                <a:cxn ang="0">
                  <a:pos x="141" y="83"/>
                </a:cxn>
                <a:cxn ang="0">
                  <a:pos x="121" y="74"/>
                </a:cxn>
                <a:cxn ang="0">
                  <a:pos x="100" y="83"/>
                </a:cxn>
                <a:cxn ang="0">
                  <a:pos x="92" y="103"/>
                </a:cxn>
                <a:cxn ang="0">
                  <a:pos x="97" y="120"/>
                </a:cxn>
                <a:cxn ang="0">
                  <a:pos x="46" y="120"/>
                </a:cxn>
                <a:cxn ang="0">
                  <a:pos x="46" y="89"/>
                </a:cxn>
                <a:cxn ang="0">
                  <a:pos x="29" y="94"/>
                </a:cxn>
                <a:cxn ang="0">
                  <a:pos x="8" y="86"/>
                </a:cxn>
                <a:cxn ang="0">
                  <a:pos x="5" y="82"/>
                </a:cxn>
                <a:cxn ang="0">
                  <a:pos x="0" y="65"/>
                </a:cxn>
                <a:cxn ang="0">
                  <a:pos x="2" y="53"/>
                </a:cxn>
                <a:cxn ang="0">
                  <a:pos x="8" y="45"/>
                </a:cxn>
                <a:cxn ang="0">
                  <a:pos x="29" y="36"/>
                </a:cxn>
                <a:cxn ang="0">
                  <a:pos x="46" y="42"/>
                </a:cxn>
                <a:cxn ang="0">
                  <a:pos x="46" y="0"/>
                </a:cxn>
                <a:cxn ang="0">
                  <a:pos x="52" y="0"/>
                </a:cxn>
                <a:cxn ang="0">
                  <a:pos x="52" y="1"/>
                </a:cxn>
                <a:cxn ang="0">
                  <a:pos x="54" y="1"/>
                </a:cxn>
                <a:cxn ang="0">
                  <a:pos x="62" y="0"/>
                </a:cxn>
                <a:cxn ang="0">
                  <a:pos x="189" y="0"/>
                </a:cxn>
                <a:cxn ang="0">
                  <a:pos x="181" y="20"/>
                </a:cxn>
                <a:cxn ang="0">
                  <a:pos x="189" y="40"/>
                </a:cxn>
                <a:cxn ang="0">
                  <a:pos x="210" y="49"/>
                </a:cxn>
                <a:cxn ang="0">
                  <a:pos x="230" y="40"/>
                </a:cxn>
                <a:cxn ang="0">
                  <a:pos x="239" y="20"/>
                </a:cxn>
                <a:cxn ang="0">
                  <a:pos x="231" y="0"/>
                </a:cxn>
                <a:cxn ang="0">
                  <a:pos x="276" y="0"/>
                </a:cxn>
                <a:cxn ang="0">
                  <a:pos x="292" y="2"/>
                </a:cxn>
              </a:cxnLst>
              <a:rect l="0" t="0" r="r" b="b"/>
              <a:pathLst>
                <a:path w="337" h="124">
                  <a:moveTo>
                    <a:pt x="292" y="2"/>
                  </a:moveTo>
                  <a:cubicBezTo>
                    <a:pt x="302" y="5"/>
                    <a:pt x="311" y="10"/>
                    <a:pt x="319" y="18"/>
                  </a:cubicBezTo>
                  <a:cubicBezTo>
                    <a:pt x="331" y="31"/>
                    <a:pt x="337" y="45"/>
                    <a:pt x="337" y="62"/>
                  </a:cubicBezTo>
                  <a:cubicBezTo>
                    <a:pt x="337" y="79"/>
                    <a:pt x="331" y="93"/>
                    <a:pt x="319" y="105"/>
                  </a:cubicBezTo>
                  <a:cubicBezTo>
                    <a:pt x="307" y="118"/>
                    <a:pt x="293" y="124"/>
                    <a:pt x="276" y="124"/>
                  </a:cubicBezTo>
                  <a:cubicBezTo>
                    <a:pt x="260" y="124"/>
                    <a:pt x="260" y="124"/>
                    <a:pt x="260" y="124"/>
                  </a:cubicBezTo>
                  <a:cubicBezTo>
                    <a:pt x="253" y="121"/>
                    <a:pt x="245" y="120"/>
                    <a:pt x="237" y="120"/>
                  </a:cubicBezTo>
                  <a:cubicBezTo>
                    <a:pt x="145" y="120"/>
                    <a:pt x="145" y="120"/>
                    <a:pt x="145" y="120"/>
                  </a:cubicBezTo>
                  <a:cubicBezTo>
                    <a:pt x="148" y="115"/>
                    <a:pt x="150" y="109"/>
                    <a:pt x="150" y="103"/>
                  </a:cubicBezTo>
                  <a:cubicBezTo>
                    <a:pt x="150" y="95"/>
                    <a:pt x="147" y="89"/>
                    <a:pt x="141" y="83"/>
                  </a:cubicBezTo>
                  <a:cubicBezTo>
                    <a:pt x="136" y="77"/>
                    <a:pt x="129" y="74"/>
                    <a:pt x="121" y="74"/>
                  </a:cubicBezTo>
                  <a:cubicBezTo>
                    <a:pt x="113" y="74"/>
                    <a:pt x="106" y="77"/>
                    <a:pt x="100" y="83"/>
                  </a:cubicBezTo>
                  <a:cubicBezTo>
                    <a:pt x="95" y="89"/>
                    <a:pt x="92" y="95"/>
                    <a:pt x="92" y="103"/>
                  </a:cubicBezTo>
                  <a:cubicBezTo>
                    <a:pt x="92" y="109"/>
                    <a:pt x="94" y="115"/>
                    <a:pt x="97" y="120"/>
                  </a:cubicBezTo>
                  <a:cubicBezTo>
                    <a:pt x="46" y="120"/>
                    <a:pt x="46" y="120"/>
                    <a:pt x="46" y="120"/>
                  </a:cubicBezTo>
                  <a:cubicBezTo>
                    <a:pt x="46" y="89"/>
                    <a:pt x="46" y="89"/>
                    <a:pt x="46" y="89"/>
                  </a:cubicBezTo>
                  <a:cubicBezTo>
                    <a:pt x="41" y="93"/>
                    <a:pt x="35" y="94"/>
                    <a:pt x="29" y="94"/>
                  </a:cubicBezTo>
                  <a:cubicBezTo>
                    <a:pt x="21" y="94"/>
                    <a:pt x="14" y="92"/>
                    <a:pt x="8" y="86"/>
                  </a:cubicBezTo>
                  <a:cubicBezTo>
                    <a:pt x="7" y="85"/>
                    <a:pt x="6" y="83"/>
                    <a:pt x="5" y="82"/>
                  </a:cubicBezTo>
                  <a:cubicBezTo>
                    <a:pt x="2" y="77"/>
                    <a:pt x="0" y="72"/>
                    <a:pt x="0" y="65"/>
                  </a:cubicBezTo>
                  <a:cubicBezTo>
                    <a:pt x="0" y="61"/>
                    <a:pt x="1" y="57"/>
                    <a:pt x="2" y="53"/>
                  </a:cubicBezTo>
                  <a:cubicBezTo>
                    <a:pt x="4" y="50"/>
                    <a:pt x="6" y="47"/>
                    <a:pt x="8" y="45"/>
                  </a:cubicBezTo>
                  <a:cubicBezTo>
                    <a:pt x="14" y="39"/>
                    <a:pt x="21" y="36"/>
                    <a:pt x="29" y="36"/>
                  </a:cubicBezTo>
                  <a:cubicBezTo>
                    <a:pt x="35" y="36"/>
                    <a:pt x="41" y="38"/>
                    <a:pt x="46" y="42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2" y="1"/>
                    <a:pt x="52" y="1"/>
                    <a:pt x="52" y="1"/>
                  </a:cubicBezTo>
                  <a:cubicBezTo>
                    <a:pt x="53" y="1"/>
                    <a:pt x="54" y="1"/>
                    <a:pt x="54" y="1"/>
                  </a:cubicBezTo>
                  <a:cubicBezTo>
                    <a:pt x="57" y="1"/>
                    <a:pt x="60" y="0"/>
                    <a:pt x="62" y="0"/>
                  </a:cubicBezTo>
                  <a:cubicBezTo>
                    <a:pt x="189" y="0"/>
                    <a:pt x="189" y="0"/>
                    <a:pt x="189" y="0"/>
                  </a:cubicBezTo>
                  <a:cubicBezTo>
                    <a:pt x="184" y="6"/>
                    <a:pt x="181" y="12"/>
                    <a:pt x="181" y="20"/>
                  </a:cubicBezTo>
                  <a:cubicBezTo>
                    <a:pt x="181" y="28"/>
                    <a:pt x="184" y="35"/>
                    <a:pt x="189" y="40"/>
                  </a:cubicBezTo>
                  <a:cubicBezTo>
                    <a:pt x="195" y="46"/>
                    <a:pt x="202" y="49"/>
                    <a:pt x="210" y="49"/>
                  </a:cubicBezTo>
                  <a:cubicBezTo>
                    <a:pt x="218" y="49"/>
                    <a:pt x="225" y="46"/>
                    <a:pt x="230" y="40"/>
                  </a:cubicBezTo>
                  <a:cubicBezTo>
                    <a:pt x="236" y="35"/>
                    <a:pt x="239" y="28"/>
                    <a:pt x="239" y="20"/>
                  </a:cubicBezTo>
                  <a:cubicBezTo>
                    <a:pt x="239" y="12"/>
                    <a:pt x="236" y="6"/>
                    <a:pt x="231" y="0"/>
                  </a:cubicBezTo>
                  <a:cubicBezTo>
                    <a:pt x="276" y="0"/>
                    <a:pt x="276" y="0"/>
                    <a:pt x="276" y="0"/>
                  </a:cubicBezTo>
                  <a:cubicBezTo>
                    <a:pt x="281" y="0"/>
                    <a:pt x="287" y="1"/>
                    <a:pt x="292" y="2"/>
                  </a:cubicBez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2696083" y="3300314"/>
              <a:ext cx="1062464" cy="746403"/>
            </a:xfrm>
            <a:custGeom>
              <a:avLst/>
              <a:gdLst/>
              <a:ahLst/>
              <a:cxnLst>
                <a:cxn ang="0">
                  <a:pos x="0" y="166"/>
                </a:cxn>
                <a:cxn ang="0">
                  <a:pos x="0" y="138"/>
                </a:cxn>
                <a:cxn ang="0">
                  <a:pos x="19" y="145"/>
                </a:cxn>
                <a:cxn ang="0">
                  <a:pos x="39" y="136"/>
                </a:cxn>
                <a:cxn ang="0">
                  <a:pos x="48" y="116"/>
                </a:cxn>
                <a:cxn ang="0">
                  <a:pos x="39" y="95"/>
                </a:cxn>
                <a:cxn ang="0">
                  <a:pos x="19" y="87"/>
                </a:cxn>
                <a:cxn ang="0">
                  <a:pos x="0" y="94"/>
                </a:cxn>
                <a:cxn ang="0">
                  <a:pos x="0" y="65"/>
                </a:cxn>
                <a:cxn ang="0">
                  <a:pos x="19" y="65"/>
                </a:cxn>
                <a:cxn ang="0">
                  <a:pos x="19" y="48"/>
                </a:cxn>
                <a:cxn ang="0">
                  <a:pos x="22" y="48"/>
                </a:cxn>
                <a:cxn ang="0">
                  <a:pos x="182" y="48"/>
                </a:cxn>
                <a:cxn ang="0">
                  <a:pos x="175" y="29"/>
                </a:cxn>
                <a:cxn ang="0">
                  <a:pos x="184" y="9"/>
                </a:cxn>
                <a:cxn ang="0">
                  <a:pos x="204" y="0"/>
                </a:cxn>
                <a:cxn ang="0">
                  <a:pos x="225" y="9"/>
                </a:cxn>
                <a:cxn ang="0">
                  <a:pos x="233" y="29"/>
                </a:cxn>
                <a:cxn ang="0">
                  <a:pos x="226" y="48"/>
                </a:cxn>
                <a:cxn ang="0">
                  <a:pos x="246" y="48"/>
                </a:cxn>
                <a:cxn ang="0">
                  <a:pos x="262" y="50"/>
                </a:cxn>
                <a:cxn ang="0">
                  <a:pos x="288" y="65"/>
                </a:cxn>
                <a:cxn ang="0">
                  <a:pos x="289" y="66"/>
                </a:cxn>
                <a:cxn ang="0">
                  <a:pos x="306" y="108"/>
                </a:cxn>
                <a:cxn ang="0">
                  <a:pos x="306" y="108"/>
                </a:cxn>
                <a:cxn ang="0">
                  <a:pos x="289" y="151"/>
                </a:cxn>
                <a:cxn ang="0">
                  <a:pos x="246" y="168"/>
                </a:cxn>
                <a:cxn ang="0">
                  <a:pos x="246" y="168"/>
                </a:cxn>
                <a:cxn ang="0">
                  <a:pos x="230" y="166"/>
                </a:cxn>
                <a:cxn ang="0">
                  <a:pos x="185" y="166"/>
                </a:cxn>
                <a:cxn ang="0">
                  <a:pos x="193" y="186"/>
                </a:cxn>
                <a:cxn ang="0">
                  <a:pos x="184" y="206"/>
                </a:cxn>
                <a:cxn ang="0">
                  <a:pos x="164" y="215"/>
                </a:cxn>
                <a:cxn ang="0">
                  <a:pos x="143" y="206"/>
                </a:cxn>
                <a:cxn ang="0">
                  <a:pos x="135" y="186"/>
                </a:cxn>
                <a:cxn ang="0">
                  <a:pos x="143" y="166"/>
                </a:cxn>
                <a:cxn ang="0">
                  <a:pos x="16" y="166"/>
                </a:cxn>
                <a:cxn ang="0">
                  <a:pos x="8" y="167"/>
                </a:cxn>
                <a:cxn ang="0">
                  <a:pos x="6" y="167"/>
                </a:cxn>
                <a:cxn ang="0">
                  <a:pos x="6" y="166"/>
                </a:cxn>
                <a:cxn ang="0">
                  <a:pos x="0" y="166"/>
                </a:cxn>
              </a:cxnLst>
              <a:rect l="0" t="0" r="r" b="b"/>
              <a:pathLst>
                <a:path w="306" h="215">
                  <a:moveTo>
                    <a:pt x="0" y="166"/>
                  </a:moveTo>
                  <a:cubicBezTo>
                    <a:pt x="0" y="138"/>
                    <a:pt x="0" y="138"/>
                    <a:pt x="0" y="138"/>
                  </a:cubicBezTo>
                  <a:cubicBezTo>
                    <a:pt x="5" y="142"/>
                    <a:pt x="12" y="145"/>
                    <a:pt x="19" y="145"/>
                  </a:cubicBezTo>
                  <a:cubicBezTo>
                    <a:pt x="27" y="145"/>
                    <a:pt x="34" y="142"/>
                    <a:pt x="39" y="136"/>
                  </a:cubicBezTo>
                  <a:cubicBezTo>
                    <a:pt x="45" y="131"/>
                    <a:pt x="48" y="124"/>
                    <a:pt x="48" y="116"/>
                  </a:cubicBezTo>
                  <a:cubicBezTo>
                    <a:pt x="48" y="108"/>
                    <a:pt x="45" y="101"/>
                    <a:pt x="39" y="95"/>
                  </a:cubicBezTo>
                  <a:cubicBezTo>
                    <a:pt x="34" y="90"/>
                    <a:pt x="27" y="87"/>
                    <a:pt x="19" y="87"/>
                  </a:cubicBezTo>
                  <a:cubicBezTo>
                    <a:pt x="12" y="87"/>
                    <a:pt x="5" y="89"/>
                    <a:pt x="0" y="94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19" y="65"/>
                    <a:pt x="19" y="65"/>
                    <a:pt x="19" y="65"/>
                  </a:cubicBezTo>
                  <a:cubicBezTo>
                    <a:pt x="19" y="48"/>
                    <a:pt x="19" y="48"/>
                    <a:pt x="19" y="48"/>
                  </a:cubicBezTo>
                  <a:cubicBezTo>
                    <a:pt x="20" y="48"/>
                    <a:pt x="21" y="48"/>
                    <a:pt x="22" y="48"/>
                  </a:cubicBezTo>
                  <a:cubicBezTo>
                    <a:pt x="182" y="48"/>
                    <a:pt x="182" y="48"/>
                    <a:pt x="182" y="48"/>
                  </a:cubicBezTo>
                  <a:cubicBezTo>
                    <a:pt x="178" y="43"/>
                    <a:pt x="175" y="37"/>
                    <a:pt x="175" y="29"/>
                  </a:cubicBezTo>
                  <a:cubicBezTo>
                    <a:pt x="175" y="21"/>
                    <a:pt x="178" y="15"/>
                    <a:pt x="184" y="9"/>
                  </a:cubicBezTo>
                  <a:cubicBezTo>
                    <a:pt x="189" y="3"/>
                    <a:pt x="196" y="0"/>
                    <a:pt x="204" y="0"/>
                  </a:cubicBezTo>
                  <a:cubicBezTo>
                    <a:pt x="212" y="0"/>
                    <a:pt x="219" y="3"/>
                    <a:pt x="225" y="9"/>
                  </a:cubicBezTo>
                  <a:cubicBezTo>
                    <a:pt x="230" y="15"/>
                    <a:pt x="233" y="21"/>
                    <a:pt x="233" y="29"/>
                  </a:cubicBezTo>
                  <a:cubicBezTo>
                    <a:pt x="233" y="37"/>
                    <a:pt x="231" y="43"/>
                    <a:pt x="226" y="48"/>
                  </a:cubicBezTo>
                  <a:cubicBezTo>
                    <a:pt x="246" y="48"/>
                    <a:pt x="246" y="48"/>
                    <a:pt x="246" y="48"/>
                  </a:cubicBezTo>
                  <a:cubicBezTo>
                    <a:pt x="252" y="48"/>
                    <a:pt x="257" y="49"/>
                    <a:pt x="262" y="50"/>
                  </a:cubicBezTo>
                  <a:cubicBezTo>
                    <a:pt x="272" y="53"/>
                    <a:pt x="280" y="58"/>
                    <a:pt x="288" y="65"/>
                  </a:cubicBezTo>
                  <a:cubicBezTo>
                    <a:pt x="288" y="65"/>
                    <a:pt x="289" y="66"/>
                    <a:pt x="289" y="66"/>
                  </a:cubicBezTo>
                  <a:cubicBezTo>
                    <a:pt x="301" y="78"/>
                    <a:pt x="306" y="92"/>
                    <a:pt x="306" y="108"/>
                  </a:cubicBezTo>
                  <a:cubicBezTo>
                    <a:pt x="306" y="108"/>
                    <a:pt x="306" y="108"/>
                    <a:pt x="306" y="108"/>
                  </a:cubicBezTo>
                  <a:cubicBezTo>
                    <a:pt x="306" y="125"/>
                    <a:pt x="301" y="139"/>
                    <a:pt x="289" y="151"/>
                  </a:cubicBezTo>
                  <a:cubicBezTo>
                    <a:pt x="277" y="163"/>
                    <a:pt x="263" y="168"/>
                    <a:pt x="246" y="168"/>
                  </a:cubicBezTo>
                  <a:cubicBezTo>
                    <a:pt x="246" y="168"/>
                    <a:pt x="246" y="168"/>
                    <a:pt x="246" y="168"/>
                  </a:cubicBezTo>
                  <a:cubicBezTo>
                    <a:pt x="241" y="167"/>
                    <a:pt x="235" y="166"/>
                    <a:pt x="230" y="166"/>
                  </a:cubicBezTo>
                  <a:cubicBezTo>
                    <a:pt x="185" y="166"/>
                    <a:pt x="185" y="166"/>
                    <a:pt x="185" y="166"/>
                  </a:cubicBezTo>
                  <a:cubicBezTo>
                    <a:pt x="190" y="172"/>
                    <a:pt x="193" y="178"/>
                    <a:pt x="193" y="186"/>
                  </a:cubicBezTo>
                  <a:cubicBezTo>
                    <a:pt x="193" y="194"/>
                    <a:pt x="190" y="201"/>
                    <a:pt x="184" y="206"/>
                  </a:cubicBezTo>
                  <a:cubicBezTo>
                    <a:pt x="179" y="212"/>
                    <a:pt x="172" y="215"/>
                    <a:pt x="164" y="215"/>
                  </a:cubicBezTo>
                  <a:cubicBezTo>
                    <a:pt x="156" y="215"/>
                    <a:pt x="149" y="212"/>
                    <a:pt x="143" y="206"/>
                  </a:cubicBezTo>
                  <a:cubicBezTo>
                    <a:pt x="138" y="201"/>
                    <a:pt x="135" y="194"/>
                    <a:pt x="135" y="186"/>
                  </a:cubicBezTo>
                  <a:cubicBezTo>
                    <a:pt x="135" y="178"/>
                    <a:pt x="138" y="172"/>
                    <a:pt x="143" y="166"/>
                  </a:cubicBezTo>
                  <a:cubicBezTo>
                    <a:pt x="16" y="166"/>
                    <a:pt x="16" y="166"/>
                    <a:pt x="16" y="166"/>
                  </a:cubicBezTo>
                  <a:cubicBezTo>
                    <a:pt x="14" y="166"/>
                    <a:pt x="11" y="167"/>
                    <a:pt x="8" y="167"/>
                  </a:cubicBezTo>
                  <a:cubicBezTo>
                    <a:pt x="8" y="167"/>
                    <a:pt x="7" y="167"/>
                    <a:pt x="6" y="167"/>
                  </a:cubicBezTo>
                  <a:cubicBezTo>
                    <a:pt x="6" y="166"/>
                    <a:pt x="6" y="166"/>
                    <a:pt x="6" y="166"/>
                  </a:cubicBezTo>
                  <a:lnTo>
                    <a:pt x="0" y="166"/>
                  </a:lnTo>
                  <a:close/>
                </a:path>
              </a:pathLst>
            </a:custGeom>
            <a:solidFill>
              <a:schemeClr val="accent3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2660370" y="3021752"/>
              <a:ext cx="1094606" cy="451771"/>
            </a:xfrm>
            <a:custGeom>
              <a:avLst/>
              <a:gdLst/>
              <a:ahLst/>
              <a:cxnLst>
                <a:cxn ang="0">
                  <a:pos x="272" y="130"/>
                </a:cxn>
                <a:cxn ang="0">
                  <a:pos x="256" y="128"/>
                </a:cxn>
                <a:cxn ang="0">
                  <a:pos x="236" y="128"/>
                </a:cxn>
                <a:cxn ang="0">
                  <a:pos x="243" y="109"/>
                </a:cxn>
                <a:cxn ang="0">
                  <a:pos x="235" y="89"/>
                </a:cxn>
                <a:cxn ang="0">
                  <a:pos x="214" y="80"/>
                </a:cxn>
                <a:cxn ang="0">
                  <a:pos x="194" y="89"/>
                </a:cxn>
                <a:cxn ang="0">
                  <a:pos x="185" y="109"/>
                </a:cxn>
                <a:cxn ang="0">
                  <a:pos x="192" y="128"/>
                </a:cxn>
                <a:cxn ang="0">
                  <a:pos x="32" y="128"/>
                </a:cxn>
                <a:cxn ang="0">
                  <a:pos x="29" y="128"/>
                </a:cxn>
                <a:cxn ang="0">
                  <a:pos x="29" y="97"/>
                </a:cxn>
                <a:cxn ang="0">
                  <a:pos x="10" y="90"/>
                </a:cxn>
                <a:cxn ang="0">
                  <a:pos x="8" y="89"/>
                </a:cxn>
                <a:cxn ang="0">
                  <a:pos x="0" y="68"/>
                </a:cxn>
                <a:cxn ang="0">
                  <a:pos x="8" y="48"/>
                </a:cxn>
                <a:cxn ang="0">
                  <a:pos x="10" y="46"/>
                </a:cxn>
                <a:cxn ang="0">
                  <a:pos x="29" y="39"/>
                </a:cxn>
                <a:cxn ang="0">
                  <a:pos x="29" y="0"/>
                </a:cxn>
                <a:cxn ang="0">
                  <a:pos x="248" y="0"/>
                </a:cxn>
                <a:cxn ang="0">
                  <a:pos x="296" y="20"/>
                </a:cxn>
                <a:cxn ang="0">
                  <a:pos x="315" y="67"/>
                </a:cxn>
                <a:cxn ang="0">
                  <a:pos x="315" y="67"/>
                </a:cxn>
                <a:cxn ang="0">
                  <a:pos x="296" y="115"/>
                </a:cxn>
                <a:cxn ang="0">
                  <a:pos x="272" y="130"/>
                </a:cxn>
              </a:cxnLst>
              <a:rect l="0" t="0" r="r" b="b"/>
              <a:pathLst>
                <a:path w="315" h="130">
                  <a:moveTo>
                    <a:pt x="272" y="130"/>
                  </a:moveTo>
                  <a:cubicBezTo>
                    <a:pt x="267" y="129"/>
                    <a:pt x="262" y="128"/>
                    <a:pt x="256" y="128"/>
                  </a:cubicBezTo>
                  <a:cubicBezTo>
                    <a:pt x="236" y="128"/>
                    <a:pt x="236" y="128"/>
                    <a:pt x="236" y="128"/>
                  </a:cubicBezTo>
                  <a:cubicBezTo>
                    <a:pt x="241" y="123"/>
                    <a:pt x="243" y="117"/>
                    <a:pt x="243" y="109"/>
                  </a:cubicBezTo>
                  <a:cubicBezTo>
                    <a:pt x="243" y="101"/>
                    <a:pt x="240" y="95"/>
                    <a:pt x="235" y="89"/>
                  </a:cubicBezTo>
                  <a:cubicBezTo>
                    <a:pt x="229" y="83"/>
                    <a:pt x="222" y="80"/>
                    <a:pt x="214" y="80"/>
                  </a:cubicBezTo>
                  <a:cubicBezTo>
                    <a:pt x="206" y="80"/>
                    <a:pt x="199" y="83"/>
                    <a:pt x="194" y="89"/>
                  </a:cubicBezTo>
                  <a:cubicBezTo>
                    <a:pt x="188" y="95"/>
                    <a:pt x="185" y="101"/>
                    <a:pt x="185" y="109"/>
                  </a:cubicBezTo>
                  <a:cubicBezTo>
                    <a:pt x="185" y="117"/>
                    <a:pt x="188" y="123"/>
                    <a:pt x="192" y="128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1" y="128"/>
                    <a:pt x="30" y="128"/>
                    <a:pt x="29" y="128"/>
                  </a:cubicBezTo>
                  <a:cubicBezTo>
                    <a:pt x="29" y="97"/>
                    <a:pt x="29" y="97"/>
                    <a:pt x="29" y="97"/>
                  </a:cubicBezTo>
                  <a:cubicBezTo>
                    <a:pt x="22" y="97"/>
                    <a:pt x="15" y="95"/>
                    <a:pt x="10" y="90"/>
                  </a:cubicBezTo>
                  <a:cubicBezTo>
                    <a:pt x="9" y="90"/>
                    <a:pt x="9" y="89"/>
                    <a:pt x="8" y="89"/>
                  </a:cubicBezTo>
                  <a:cubicBezTo>
                    <a:pt x="3" y="83"/>
                    <a:pt x="0" y="76"/>
                    <a:pt x="0" y="68"/>
                  </a:cubicBezTo>
                  <a:cubicBezTo>
                    <a:pt x="0" y="60"/>
                    <a:pt x="3" y="53"/>
                    <a:pt x="8" y="48"/>
                  </a:cubicBezTo>
                  <a:cubicBezTo>
                    <a:pt x="9" y="47"/>
                    <a:pt x="9" y="47"/>
                    <a:pt x="10" y="46"/>
                  </a:cubicBezTo>
                  <a:cubicBezTo>
                    <a:pt x="15" y="42"/>
                    <a:pt x="22" y="39"/>
                    <a:pt x="29" y="39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48" y="0"/>
                    <a:pt x="248" y="0"/>
                    <a:pt x="248" y="0"/>
                  </a:cubicBezTo>
                  <a:cubicBezTo>
                    <a:pt x="267" y="0"/>
                    <a:pt x="283" y="7"/>
                    <a:pt x="296" y="20"/>
                  </a:cubicBezTo>
                  <a:cubicBezTo>
                    <a:pt x="309" y="33"/>
                    <a:pt x="315" y="48"/>
                    <a:pt x="315" y="67"/>
                  </a:cubicBezTo>
                  <a:cubicBezTo>
                    <a:pt x="315" y="67"/>
                    <a:pt x="315" y="67"/>
                    <a:pt x="315" y="67"/>
                  </a:cubicBezTo>
                  <a:cubicBezTo>
                    <a:pt x="315" y="86"/>
                    <a:pt x="309" y="102"/>
                    <a:pt x="296" y="115"/>
                  </a:cubicBezTo>
                  <a:cubicBezTo>
                    <a:pt x="289" y="122"/>
                    <a:pt x="281" y="127"/>
                    <a:pt x="272" y="130"/>
                  </a:cubicBezTo>
                  <a:close/>
                </a:path>
              </a:pathLst>
            </a:custGeom>
            <a:solidFill>
              <a:schemeClr val="accent4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2535374" y="4134215"/>
              <a:ext cx="1042822" cy="596408"/>
            </a:xfrm>
            <a:custGeom>
              <a:avLst/>
              <a:gdLst/>
              <a:ahLst/>
              <a:cxnLst>
                <a:cxn ang="0">
                  <a:pos x="46" y="172"/>
                </a:cxn>
                <a:cxn ang="0">
                  <a:pos x="46" y="136"/>
                </a:cxn>
                <a:cxn ang="0">
                  <a:pos x="29" y="142"/>
                </a:cxn>
                <a:cxn ang="0">
                  <a:pos x="26" y="142"/>
                </a:cxn>
                <a:cxn ang="0">
                  <a:pos x="8" y="133"/>
                </a:cxn>
                <a:cxn ang="0">
                  <a:pos x="0" y="113"/>
                </a:cxn>
                <a:cxn ang="0">
                  <a:pos x="8" y="92"/>
                </a:cxn>
                <a:cxn ang="0">
                  <a:pos x="21" y="85"/>
                </a:cxn>
                <a:cxn ang="0">
                  <a:pos x="29" y="84"/>
                </a:cxn>
                <a:cxn ang="0">
                  <a:pos x="46" y="89"/>
                </a:cxn>
                <a:cxn ang="0">
                  <a:pos x="46" y="46"/>
                </a:cxn>
                <a:cxn ang="0">
                  <a:pos x="97" y="46"/>
                </a:cxn>
                <a:cxn ang="0">
                  <a:pos x="92" y="29"/>
                </a:cxn>
                <a:cxn ang="0">
                  <a:pos x="100" y="9"/>
                </a:cxn>
                <a:cxn ang="0">
                  <a:pos x="121" y="0"/>
                </a:cxn>
                <a:cxn ang="0">
                  <a:pos x="141" y="9"/>
                </a:cxn>
                <a:cxn ang="0">
                  <a:pos x="150" y="29"/>
                </a:cxn>
                <a:cxn ang="0">
                  <a:pos x="145" y="46"/>
                </a:cxn>
                <a:cxn ang="0">
                  <a:pos x="237" y="46"/>
                </a:cxn>
                <a:cxn ang="0">
                  <a:pos x="260" y="50"/>
                </a:cxn>
                <a:cxn ang="0">
                  <a:pos x="282" y="64"/>
                </a:cxn>
                <a:cxn ang="0">
                  <a:pos x="300" y="109"/>
                </a:cxn>
                <a:cxn ang="0">
                  <a:pos x="300" y="109"/>
                </a:cxn>
                <a:cxn ang="0">
                  <a:pos x="282" y="153"/>
                </a:cxn>
                <a:cxn ang="0">
                  <a:pos x="239" y="172"/>
                </a:cxn>
                <a:cxn ang="0">
                  <a:pos x="46" y="172"/>
                </a:cxn>
              </a:cxnLst>
              <a:rect l="0" t="0" r="r" b="b"/>
              <a:pathLst>
                <a:path w="300" h="172">
                  <a:moveTo>
                    <a:pt x="46" y="172"/>
                  </a:moveTo>
                  <a:cubicBezTo>
                    <a:pt x="46" y="136"/>
                    <a:pt x="46" y="136"/>
                    <a:pt x="46" y="136"/>
                  </a:cubicBezTo>
                  <a:cubicBezTo>
                    <a:pt x="41" y="140"/>
                    <a:pt x="35" y="142"/>
                    <a:pt x="29" y="142"/>
                  </a:cubicBezTo>
                  <a:cubicBezTo>
                    <a:pt x="28" y="142"/>
                    <a:pt x="27" y="142"/>
                    <a:pt x="26" y="142"/>
                  </a:cubicBezTo>
                  <a:cubicBezTo>
                    <a:pt x="19" y="141"/>
                    <a:pt x="13" y="138"/>
                    <a:pt x="8" y="133"/>
                  </a:cubicBezTo>
                  <a:cubicBezTo>
                    <a:pt x="3" y="127"/>
                    <a:pt x="0" y="121"/>
                    <a:pt x="0" y="113"/>
                  </a:cubicBezTo>
                  <a:cubicBezTo>
                    <a:pt x="0" y="105"/>
                    <a:pt x="3" y="98"/>
                    <a:pt x="8" y="92"/>
                  </a:cubicBezTo>
                  <a:cubicBezTo>
                    <a:pt x="12" y="88"/>
                    <a:pt x="16" y="86"/>
                    <a:pt x="21" y="85"/>
                  </a:cubicBezTo>
                  <a:cubicBezTo>
                    <a:pt x="24" y="84"/>
                    <a:pt x="26" y="84"/>
                    <a:pt x="29" y="84"/>
                  </a:cubicBezTo>
                  <a:cubicBezTo>
                    <a:pt x="35" y="84"/>
                    <a:pt x="41" y="85"/>
                    <a:pt x="46" y="89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97" y="46"/>
                    <a:pt x="97" y="46"/>
                    <a:pt x="97" y="46"/>
                  </a:cubicBezTo>
                  <a:cubicBezTo>
                    <a:pt x="94" y="41"/>
                    <a:pt x="92" y="35"/>
                    <a:pt x="92" y="29"/>
                  </a:cubicBezTo>
                  <a:cubicBezTo>
                    <a:pt x="92" y="21"/>
                    <a:pt x="95" y="15"/>
                    <a:pt x="100" y="9"/>
                  </a:cubicBezTo>
                  <a:cubicBezTo>
                    <a:pt x="106" y="3"/>
                    <a:pt x="113" y="0"/>
                    <a:pt x="121" y="0"/>
                  </a:cubicBezTo>
                  <a:cubicBezTo>
                    <a:pt x="129" y="0"/>
                    <a:pt x="136" y="3"/>
                    <a:pt x="141" y="9"/>
                  </a:cubicBezTo>
                  <a:cubicBezTo>
                    <a:pt x="147" y="15"/>
                    <a:pt x="150" y="21"/>
                    <a:pt x="150" y="29"/>
                  </a:cubicBezTo>
                  <a:cubicBezTo>
                    <a:pt x="150" y="35"/>
                    <a:pt x="148" y="41"/>
                    <a:pt x="145" y="46"/>
                  </a:cubicBezTo>
                  <a:cubicBezTo>
                    <a:pt x="237" y="46"/>
                    <a:pt x="237" y="46"/>
                    <a:pt x="237" y="46"/>
                  </a:cubicBezTo>
                  <a:cubicBezTo>
                    <a:pt x="245" y="46"/>
                    <a:pt x="253" y="47"/>
                    <a:pt x="260" y="50"/>
                  </a:cubicBezTo>
                  <a:cubicBezTo>
                    <a:pt x="268" y="53"/>
                    <a:pt x="275" y="57"/>
                    <a:pt x="282" y="64"/>
                  </a:cubicBezTo>
                  <a:cubicBezTo>
                    <a:pt x="294" y="76"/>
                    <a:pt x="300" y="91"/>
                    <a:pt x="300" y="109"/>
                  </a:cubicBezTo>
                  <a:cubicBezTo>
                    <a:pt x="300" y="109"/>
                    <a:pt x="300" y="109"/>
                    <a:pt x="300" y="109"/>
                  </a:cubicBezTo>
                  <a:cubicBezTo>
                    <a:pt x="300" y="126"/>
                    <a:pt x="294" y="141"/>
                    <a:pt x="282" y="153"/>
                  </a:cubicBezTo>
                  <a:cubicBezTo>
                    <a:pt x="270" y="165"/>
                    <a:pt x="255" y="171"/>
                    <a:pt x="239" y="172"/>
                  </a:cubicBezTo>
                  <a:lnTo>
                    <a:pt x="46" y="172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149287" y="1186585"/>
              <a:ext cx="5626022" cy="110799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ru-RU" sz="1800" dirty="0" smtClean="0"/>
                <a:t>Наши </a:t>
              </a:r>
              <a:r>
                <a:rPr lang="ru-RU" sz="1800" dirty="0" smtClean="0"/>
                <a:t>кости во много раз прочнее стали, и в 10 раз эластичнее, да к тому еще и  легче, чем сталь. Скелет человека из кости в 3 раза легче, чем такой же скелет, </a:t>
              </a:r>
              <a:r>
                <a:rPr lang="ru-RU" sz="1800" dirty="0" smtClean="0"/>
                <a:t>выполненный </a:t>
              </a:r>
              <a:r>
                <a:rPr lang="ru-RU" sz="1800" dirty="0" smtClean="0"/>
                <a:t>из стали. </a:t>
              </a:r>
              <a:endPara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1" name="Text Placeholder 3"/>
            <p:cNvSpPr txBox="1">
              <a:spLocks/>
            </p:cNvSpPr>
            <p:nvPr/>
          </p:nvSpPr>
          <p:spPr>
            <a:xfrm>
              <a:off x="4243415" y="4019358"/>
              <a:ext cx="1021497" cy="276999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ru-RU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Легкость</a:t>
              </a:r>
              <a:endPara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Text Placeholder 3"/>
            <p:cNvSpPr txBox="1">
              <a:spLocks/>
            </p:cNvSpPr>
            <p:nvPr/>
          </p:nvSpPr>
          <p:spPr>
            <a:xfrm>
              <a:off x="5885432" y="4019358"/>
              <a:ext cx="1239955" cy="276999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ru-RU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Прочность</a:t>
              </a:r>
              <a:endPara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" name="Text Placeholder 3"/>
            <p:cNvSpPr txBox="1">
              <a:spLocks/>
            </p:cNvSpPr>
            <p:nvPr/>
          </p:nvSpPr>
          <p:spPr>
            <a:xfrm>
              <a:off x="7254159" y="4019358"/>
              <a:ext cx="3039613" cy="276999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ru-RU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Самовосстановление</a:t>
              </a:r>
              <a:endPara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6117086" y="3046974"/>
              <a:ext cx="835480" cy="835478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accent1">
                      <a:lumMod val="50000"/>
                    </a:schemeClr>
                  </a:solidFill>
                  <a:latin typeface="FontAwesome" pitchFamily="2" charset="0"/>
                </a:rPr>
                <a:t>2</a:t>
              </a:r>
              <a:endParaRPr lang="en-US" sz="3600" b="1" dirty="0">
                <a:solidFill>
                  <a:schemeClr val="accent1">
                    <a:lumMod val="50000"/>
                  </a:schemeClr>
                </a:solidFill>
                <a:latin typeface="FontAwesome" pitchFamily="2" charset="0"/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8248545" y="3046974"/>
              <a:ext cx="835480" cy="835478"/>
            </a:xfrm>
            <a:prstGeom prst="ellipse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schemeClr val="accent1">
                      <a:lumMod val="50000"/>
                    </a:schemeClr>
                  </a:solidFill>
                  <a:latin typeface="FontAwesome" pitchFamily="2" charset="0"/>
                </a:rPr>
                <a:t>3</a:t>
              </a:r>
              <a:endParaRPr lang="en-US" sz="3200" b="1" dirty="0">
                <a:solidFill>
                  <a:schemeClr val="accent1">
                    <a:lumMod val="50000"/>
                  </a:schemeClr>
                </a:solidFill>
                <a:latin typeface="FontAwesome" pitchFamily="2" charset="0"/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4302644" y="3046974"/>
              <a:ext cx="835480" cy="835478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b="1" dirty="0" smtClean="0">
                  <a:solidFill>
                    <a:schemeClr val="accent1">
                      <a:lumMod val="50000"/>
                    </a:schemeClr>
                  </a:solidFill>
                  <a:latin typeface="FontAwesome" pitchFamily="2" charset="0"/>
                </a:rPr>
                <a:t>1</a:t>
              </a:r>
              <a:endParaRPr lang="en-US" sz="4000" b="1" dirty="0">
                <a:solidFill>
                  <a:schemeClr val="accent1">
                    <a:lumMod val="50000"/>
                  </a:schemeClr>
                </a:solidFill>
                <a:latin typeface="FontAwesome" pitchFamily="2" charset="0"/>
              </a:endParaRPr>
            </a:p>
          </p:txBody>
        </p:sp>
      </p:grpSp>
    </p:spTree>
  </p:cSld>
  <p:clrMapOvr>
    <a:masterClrMapping/>
  </p:clrMapOvr>
  <p:transition advClick="0" advTm="6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323760" y="1556776"/>
            <a:ext cx="7258482" cy="3744455"/>
          </a:xfrm>
          <a:prstGeom prst="roundRect">
            <a:avLst>
              <a:gd name="adj" fmla="val 4263"/>
            </a:avLst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lang="en-US" dirty="0"/>
          </a:p>
        </p:txBody>
      </p:sp>
      <p:grpSp>
        <p:nvGrpSpPr>
          <p:cNvPr id="2" name="Group 18"/>
          <p:cNvGrpSpPr/>
          <p:nvPr/>
        </p:nvGrpSpPr>
        <p:grpSpPr>
          <a:xfrm>
            <a:off x="4098521" y="2113805"/>
            <a:ext cx="1708958" cy="1077320"/>
            <a:chOff x="1806864" y="1016361"/>
            <a:chExt cx="1843424" cy="921712"/>
          </a:xfrm>
          <a:solidFill>
            <a:schemeClr val="accent1">
              <a:lumMod val="40000"/>
              <a:lumOff val="60000"/>
              <a:alpha val="5000"/>
            </a:schemeClr>
          </a:solidFill>
        </p:grpSpPr>
        <p:sp>
          <p:nvSpPr>
            <p:cNvPr id="6" name="Right Triangle 5"/>
            <p:cNvSpPr/>
            <p:nvPr/>
          </p:nvSpPr>
          <p:spPr>
            <a:xfrm>
              <a:off x="2728576" y="1016361"/>
              <a:ext cx="921712" cy="921712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ight Triangle 6"/>
            <p:cNvSpPr/>
            <p:nvPr/>
          </p:nvSpPr>
          <p:spPr>
            <a:xfrm flipH="1">
              <a:off x="1806864" y="1016361"/>
              <a:ext cx="921712" cy="921712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130259" y="2910539"/>
            <a:ext cx="5645485" cy="584759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algn="ctr"/>
            <a:r>
              <a:rPr lang="ru-RU" sz="3200" cap="all" dirty="0" smtClean="0"/>
              <a:t>Спасибо за внимание!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 rot="2700000">
            <a:off x="4859177" y="4571376"/>
            <a:ext cx="172820" cy="172820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3340004" y="4657785"/>
            <a:ext cx="1368166" cy="0"/>
          </a:xfrm>
          <a:prstGeom prst="line">
            <a:avLst/>
          </a:prstGeom>
          <a:ln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197832" y="4657785"/>
            <a:ext cx="1310559" cy="0"/>
          </a:xfrm>
          <a:prstGeom prst="line">
            <a:avLst/>
          </a:prstGeom>
          <a:ln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03493805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33ab115fc21c7f76925a3546ac24dc3191f49f"/>
</p:tagLst>
</file>

<file path=ppt/theme/theme1.xml><?xml version="1.0" encoding="utf-8"?>
<a:theme xmlns:a="http://schemas.openxmlformats.org/drawingml/2006/main" name="1_Custom Design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rial">
      <a:majorFont>
        <a:latin typeface="Arial"/>
        <a:ea typeface=""/>
        <a:cs typeface="FontAwesome"/>
      </a:majorFont>
      <a:minorFont>
        <a:latin typeface="Arial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31790</TotalTime>
  <Words>92</Words>
  <Application>Microsoft Office PowerPoint</Application>
  <PresentationFormat>Лист A4 (210x297 мм)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1_Custom Design</vt:lpstr>
      <vt:lpstr>Слайд 1</vt:lpstr>
      <vt:lpstr>Кости и скелет</vt:lpstr>
      <vt:lpstr>Скелет</vt:lpstr>
      <vt:lpstr>Состав костей</vt:lpstr>
      <vt:lpstr>Функции костей</vt:lpstr>
      <vt:lpstr>Свойства костей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dfdfdfdfd</dc:title>
  <dc:creator>High Tech</dc:creator>
  <cp:lastModifiedBy>Алина Яшина</cp:lastModifiedBy>
  <cp:revision>7679</cp:revision>
  <cp:lastPrinted>2015-03-28T18:13:00Z</cp:lastPrinted>
  <dcterms:created xsi:type="dcterms:W3CDTF">2014-09-03T19:30:44Z</dcterms:created>
  <dcterms:modified xsi:type="dcterms:W3CDTF">2016-01-19T19:48:32Z</dcterms:modified>
</cp:coreProperties>
</file>