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2" r:id="rId2"/>
    <p:sldId id="293" r:id="rId3"/>
    <p:sldId id="294" r:id="rId4"/>
    <p:sldId id="295" r:id="rId5"/>
    <p:sldId id="256" r:id="rId6"/>
    <p:sldId id="298" r:id="rId7"/>
    <p:sldId id="299" r:id="rId8"/>
    <p:sldId id="300" r:id="rId9"/>
    <p:sldId id="301" r:id="rId10"/>
    <p:sldId id="302" r:id="rId11"/>
    <p:sldId id="304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DA075-B986-4325-9F72-7C19DDC909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DB6F-9292-4E55-A7D5-CBA06254B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12025-F88B-48AB-84D7-FDE89709F91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5/5d/Christopher_Columbus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920880" cy="373738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/>
              <a:t>Тема «Исследователи земли»</a:t>
            </a:r>
            <a:br>
              <a:rPr lang="ru-RU" sz="6000" dirty="0" smtClean="0"/>
            </a:br>
            <a:r>
              <a:rPr lang="ru-RU" sz="6000" dirty="0" smtClean="0"/>
              <a:t>часть-1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85184"/>
            <a:ext cx="4898405" cy="161681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Касымова</a:t>
            </a:r>
            <a:r>
              <a:rPr lang="ru-RU" dirty="0" smtClean="0"/>
              <a:t> Эмма Александровна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МБОУ  СОШ» №</a:t>
            </a:r>
            <a:r>
              <a:rPr lang="ru-RU" dirty="0"/>
              <a:t> </a:t>
            </a:r>
            <a:r>
              <a:rPr lang="ru-RU" dirty="0" smtClean="0"/>
              <a:t>38</a:t>
            </a:r>
          </a:p>
          <a:p>
            <a:pPr algn="ctr"/>
            <a:r>
              <a:rPr lang="ru-RU" dirty="0" smtClean="0"/>
              <a:t>2-А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Подводная дыра</a:t>
            </a:r>
            <a:endParaRPr lang="ru-RU" dirty="0"/>
          </a:p>
        </p:txBody>
      </p:sp>
      <p:pic>
        <p:nvPicPr>
          <p:cNvPr id="9218" name="Picture 2" descr="C:\Users\Касымова\Downloads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272808" cy="48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2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64895" cy="503849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33668"/>
              </p:ext>
            </p:extLst>
          </p:nvPr>
        </p:nvGraphicFramePr>
        <p:xfrm>
          <a:off x="1524000" y="1397000"/>
          <a:ext cx="6096000" cy="325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42689"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Имя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Открытие</a:t>
                      </a:r>
                    </a:p>
                  </a:txBody>
                  <a:tcPr marL="68580" marR="68580" marT="0" marB="0"/>
                </a:tc>
              </a:tr>
              <a:tr h="542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Христофор Колумб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Америка </a:t>
                      </a:r>
                    </a:p>
                  </a:txBody>
                  <a:tcPr marL="68580" marR="68580" marT="0" marB="0"/>
                </a:tc>
              </a:tr>
              <a:tr h="542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Васко Да Гама-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Открыл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морской путь в Индию вокруг Африки</a:t>
                      </a:r>
                    </a:p>
                  </a:txBody>
                  <a:tcPr marL="68580" marR="68580" marT="0" marB="0"/>
                </a:tc>
              </a:tr>
              <a:tr h="542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Фернандо Магеллан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Кругосветное путешествие вокруг Земли</a:t>
                      </a:r>
                    </a:p>
                  </a:txBody>
                  <a:tcPr marL="68580" marR="68580" marT="0" marB="0"/>
                </a:tc>
              </a:tr>
              <a:tr h="542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Марко Поло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Подробно описал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Азию и Китай</a:t>
                      </a:r>
                    </a:p>
                  </a:txBody>
                  <a:tcPr marL="68580" marR="68580" marT="0" marB="0"/>
                </a:tc>
              </a:tr>
              <a:tr h="5426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97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196752"/>
            <a:ext cx="7550224" cy="50405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5.	Самостоятельная работа.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Рабочая </a:t>
            </a:r>
            <a:r>
              <a:rPr lang="ru-RU" dirty="0"/>
              <a:t>тетрадь стр. 38,задание 43.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13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784976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dirty="0" smtClean="0"/>
              <a:t>Цель урока: 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Познакомится с открытиями  знаменитых путешественников.</a:t>
            </a: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372168"/>
            <a:ext cx="7488832" cy="2009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Марко Поло-</a:t>
            </a:r>
            <a:r>
              <a:rPr lang="ru-RU" sz="2400" dirty="0" smtClean="0"/>
              <a:t>первый </a:t>
            </a:r>
            <a:r>
              <a:rPr lang="ru-RU" sz="2400" dirty="0"/>
              <a:t>европеец подробно описавший Азию и Китай</a:t>
            </a:r>
          </a:p>
        </p:txBody>
      </p:sp>
      <p:pic>
        <p:nvPicPr>
          <p:cNvPr id="1026" name="Picture 2" descr="C:\Users\Касымова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708995" cy="40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9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372168"/>
            <a:ext cx="4032448" cy="215317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Азия –Таиланд.</a:t>
            </a:r>
            <a:br>
              <a:rPr lang="ru-RU" sz="2800" dirty="0" smtClean="0"/>
            </a:br>
            <a:r>
              <a:rPr lang="ru-RU" sz="2800" dirty="0" smtClean="0"/>
              <a:t>Храм истины   </a:t>
            </a:r>
            <a:br>
              <a:rPr lang="ru-RU" sz="2800" dirty="0" smtClean="0"/>
            </a:br>
            <a:r>
              <a:rPr lang="ru-RU" sz="2800" dirty="0" smtClean="0"/>
              <a:t>Парк «Мини </a:t>
            </a:r>
            <a:r>
              <a:rPr lang="ru-RU" sz="2800" dirty="0" smtClean="0"/>
              <a:t>Сиам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Аюттайя</a:t>
            </a:r>
            <a:endParaRPr lang="ru-RU" sz="2800" dirty="0"/>
          </a:p>
        </p:txBody>
      </p:sp>
      <p:pic>
        <p:nvPicPr>
          <p:cNvPr id="2051" name="Picture 3" descr="C:\Users\Касымова\Downloads\Anh7-3738-141663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36" y="332656"/>
            <a:ext cx="396833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762"/>
            <a:ext cx="41275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" y="3933056"/>
            <a:ext cx="3788296" cy="276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3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211638" y="333375"/>
            <a:ext cx="4246562" cy="1583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Христофор Колумб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356100" y="2565400"/>
            <a:ext cx="4103688" cy="395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pic>
        <p:nvPicPr>
          <p:cNvPr id="6" name="Picture 10" descr="Файл:Christopher Columbus.PNG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784"/>
            <a:ext cx="3384054" cy="462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7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87624" y="251838"/>
            <a:ext cx="3346704" cy="728890"/>
          </a:xfrm>
        </p:spPr>
        <p:txBody>
          <a:bodyPr/>
          <a:lstStyle/>
          <a:p>
            <a:r>
              <a:rPr lang="ru-RU" dirty="0" smtClean="0"/>
              <a:t>Бруклинский мост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260648"/>
            <a:ext cx="3346704" cy="720080"/>
          </a:xfrm>
        </p:spPr>
        <p:txBody>
          <a:bodyPr/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Сноквалли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92172" y="5301208"/>
            <a:ext cx="2372316" cy="115212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Гора </a:t>
            </a:r>
            <a:br>
              <a:rPr lang="ru-RU" sz="2800" dirty="0" smtClean="0"/>
            </a:br>
            <a:r>
              <a:rPr lang="ru-RU" sz="2800" dirty="0" err="1" smtClean="0"/>
              <a:t>Рашмор</a:t>
            </a:r>
            <a:endParaRPr lang="ru-RU" sz="2800" dirty="0"/>
          </a:p>
        </p:txBody>
      </p:sp>
      <p:pic>
        <p:nvPicPr>
          <p:cNvPr id="5122" name="Picture 2" descr="C:\Users\Касымова\Downloads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10" y="1052736"/>
            <a:ext cx="33843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асымова\Downloads\vodopad_snokval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92" y="1052736"/>
            <a:ext cx="3878560" cy="29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асымова\Downloads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476056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2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372168"/>
            <a:ext cx="344576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Васко Да Гама</a:t>
            </a:r>
            <a:endParaRPr lang="ru-RU" dirty="0"/>
          </a:p>
        </p:txBody>
      </p:sp>
      <p:pic>
        <p:nvPicPr>
          <p:cNvPr id="6146" name="Picture 2" descr="C:\Users\Касымова\Downloads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3204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3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013176"/>
            <a:ext cx="4104456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Сандаловое дерево</a:t>
            </a:r>
            <a:endParaRPr lang="ru-RU" dirty="0"/>
          </a:p>
        </p:txBody>
      </p:sp>
      <p:pic>
        <p:nvPicPr>
          <p:cNvPr id="7170" name="Picture 2" descr="C:\Users\Касымова\Downloads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асымова\Downloads\санд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572000" cy="38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5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Фернана Магеллана- совершил первое кругосветное путешествие, через Атлантический океан берегам Южной Америки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Касымова\Download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374155" cy="41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192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1134</TotalTime>
  <Words>98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Тема «Исследователи земли» часть-1</vt:lpstr>
      <vt:lpstr>Презентация PowerPoint</vt:lpstr>
      <vt:lpstr>Марко Поло-первый европеец подробно описавший Азию и Китай</vt:lpstr>
      <vt:lpstr>Азия –Таиланд. Храм истины    Парк «Мини Сиам» Аюттайя</vt:lpstr>
      <vt:lpstr>Презентация PowerPoint</vt:lpstr>
      <vt:lpstr>Гора  Рашмор</vt:lpstr>
      <vt:lpstr>Васко Да Гама</vt:lpstr>
      <vt:lpstr>Сандаловое дерево</vt:lpstr>
      <vt:lpstr>Фернана Магеллана- совершил первое кругосветное путешествие, через Атлантический океан берегам Южной Америки.</vt:lpstr>
      <vt:lpstr>Подводная дыра</vt:lpstr>
      <vt:lpstr>Презентация PowerPoint</vt:lpstr>
      <vt:lpstr>5. Самостоятельная работа.  Рабочая тетрадь стр. 38,задание 43.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Эмма Касымова</cp:lastModifiedBy>
  <cp:revision>66</cp:revision>
  <dcterms:created xsi:type="dcterms:W3CDTF">2013-11-24T11:31:13Z</dcterms:created>
  <dcterms:modified xsi:type="dcterms:W3CDTF">2016-01-20T15:01:12Z</dcterms:modified>
</cp:coreProperties>
</file>