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87" r:id="rId3"/>
    <p:sldId id="288" r:id="rId4"/>
    <p:sldId id="289" r:id="rId5"/>
    <p:sldId id="256" r:id="rId6"/>
    <p:sldId id="257" r:id="rId7"/>
    <p:sldId id="258" r:id="rId8"/>
    <p:sldId id="259" r:id="rId9"/>
    <p:sldId id="260" r:id="rId10"/>
    <p:sldId id="261" r:id="rId11"/>
    <p:sldId id="268" r:id="rId12"/>
    <p:sldId id="262" r:id="rId13"/>
    <p:sldId id="263" r:id="rId14"/>
    <p:sldId id="269" r:id="rId15"/>
    <p:sldId id="264" r:id="rId16"/>
    <p:sldId id="265" r:id="rId17"/>
    <p:sldId id="270" r:id="rId18"/>
    <p:sldId id="266" r:id="rId19"/>
    <p:sldId id="281" r:id="rId20"/>
    <p:sldId id="271" r:id="rId21"/>
    <p:sldId id="275" r:id="rId22"/>
    <p:sldId id="282" r:id="rId23"/>
    <p:sldId id="272" r:id="rId24"/>
    <p:sldId id="276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8F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20688"/>
            <a:ext cx="700384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0" b="1" dirty="0" smtClean="0">
                <a:latin typeface="Monotype Corsiva" pitchFamily="66" charset="0"/>
              </a:rPr>
              <a:t>Пишем </a:t>
            </a:r>
          </a:p>
          <a:p>
            <a:r>
              <a:rPr lang="ru-RU" sz="18000" b="1" dirty="0" smtClean="0">
                <a:latin typeface="Monotype Corsiva" pitchFamily="66" charset="0"/>
              </a:rPr>
              <a:t>красиво</a:t>
            </a:r>
            <a:endParaRPr lang="ru-RU" sz="180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2195736" y="980728"/>
            <a:ext cx="4752528" cy="5331864"/>
            <a:chOff x="2195736" y="980728"/>
            <a:chExt cx="4752528" cy="5331864"/>
          </a:xfrm>
        </p:grpSpPr>
        <p:pic>
          <p:nvPicPr>
            <p:cNvPr id="5123" name="Picture 3" descr="C:\Users\Таня\Desktop\алфавит\б - мал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11760" y="1374589"/>
              <a:ext cx="4464496" cy="4938003"/>
            </a:xfrm>
            <a:prstGeom prst="rect">
              <a:avLst/>
            </a:prstGeom>
            <a:noFill/>
          </p:spPr>
        </p:pic>
        <p:cxnSp>
          <p:nvCxnSpPr>
            <p:cNvPr id="5" name="Прямая соединительная линия 4"/>
            <p:cNvCxnSpPr/>
            <p:nvPr/>
          </p:nvCxnSpPr>
          <p:spPr>
            <a:xfrm>
              <a:off x="2195736" y="980728"/>
              <a:ext cx="475252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Овал 11"/>
          <p:cNvSpPr/>
          <p:nvPr/>
        </p:nvSpPr>
        <p:spPr>
          <a:xfrm>
            <a:off x="3851920" y="4365104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2703475" y="2252128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27168E-6 C -0.00243 -0.02266 -0.00468 -0.04532 -0.01319 -0.05665 C -0.0217 -0.06798 -0.03993 -0.06867 -0.05086 -0.06751 C -0.0618 -0.06636 -0.06736 -0.0652 -0.07881 -0.05017 C -0.09027 -0.03514 -0.10885 -0.00347 -0.11979 0.02197 C -0.13072 0.0474 -0.13993 0.07653 -0.14427 0.10266 C -0.14861 0.12879 -0.14791 0.16185 -0.146 0.17919 C -0.14409 0.19653 -0.13802 0.20046 -0.13281 0.2074 C -0.1276 0.21434 -0.121 0.2185 -0.11475 0.22058 C -0.1085 0.22266 -0.10381 0.22497 -0.09513 0.22058 C -0.08645 0.21619 -0.07534 0.21596 -0.06232 0.19445 C -0.0493 0.17295 -0.03593 0.1489 -0.01649 0.09179 C 0.00296 0.03468 0.03108 -0.07237 0.054 -0.14844 C 0.07691 -0.22451 0.10417 -0.32324 0.12119 -0.36462 C 0.1382 -0.40601 0.12483 -0.39191 0.15573 -0.39722 C 0.18664 -0.40254 0.28073 -0.39653 0.3066 -0.39722 " pathEditMode="relative" rAng="0" ptsTypes="aaaaaaaaaaaaaaa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ня\Desktop\алфавит\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38981" cy="5472608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1475656" y="5805264"/>
            <a:ext cx="648072" cy="64807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851920" y="5805264"/>
            <a:ext cx="648072" cy="64807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724128" y="5805264"/>
            <a:ext cx="648072" cy="64807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195736" y="5805264"/>
            <a:ext cx="648072" cy="648072"/>
          </a:xfrm>
          <a:prstGeom prst="ellipse">
            <a:avLst/>
          </a:prstGeom>
          <a:solidFill>
            <a:srgbClr val="158F21"/>
          </a:solidFill>
          <a:ln>
            <a:solidFill>
              <a:srgbClr val="158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572000" y="5805264"/>
            <a:ext cx="648072" cy="648072"/>
          </a:xfrm>
          <a:prstGeom prst="ellipse">
            <a:avLst/>
          </a:prstGeom>
          <a:solidFill>
            <a:srgbClr val="158F21"/>
          </a:solidFill>
          <a:ln>
            <a:solidFill>
              <a:srgbClr val="158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372200" y="5805264"/>
            <a:ext cx="648072" cy="648072"/>
          </a:xfrm>
          <a:prstGeom prst="ellipse">
            <a:avLst/>
          </a:prstGeom>
          <a:solidFill>
            <a:srgbClr val="158F21"/>
          </a:solidFill>
          <a:ln>
            <a:solidFill>
              <a:srgbClr val="158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2555776" y="836712"/>
            <a:ext cx="42484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Таня\Desktop\алфавит\в - бо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196752"/>
            <a:ext cx="3888432" cy="5151096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5148064" y="1124744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3999620" y="-772208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79769E-6 C -0.07586 0.25711 -0.15173 0.51446 -0.19496 0.6222 C -0.23819 0.72995 -0.2592 0.67353 -0.25902 0.64625 C -0.25885 0.61896 -0.22951 0.54058 -0.1934 0.45827 C -0.15729 0.37596 -0.08298 0.22544 -0.04253 0.15261 C -0.00208 0.07977 0.02223 0.04278 0.04931 0.02174 C 0.07639 0.0007 0.10452 0.00879 0.1198 0.02613 C 0.13507 0.04347 0.14393 0.09272 0.14098 0.12648 C 0.13803 0.16024 0.12553 0.20301 0.10174 0.22914 C 0.07796 0.25526 0.02223 0.27492 -0.00156 0.2837 C -0.02534 0.29249 -0.04253 0.28047 -0.04097 0.28162 C -0.03941 0.28278 -0.00625 0.27746 0.00816 0.29018 C 0.02257 0.30289 0.03889 0.32856 0.04601 0.35792 C 0.05313 0.38729 0.05573 0.43029 0.05087 0.46706 C 0.04601 0.50382 0.03282 0.54498 0.0165 0.5785 C 0.00018 0.61203 -0.02864 0.64972 -0.04756 0.66798 C -0.06649 0.68625 -0.08246 0.68486 -0.0967 0.68763 C -0.11093 0.69041 -0.12048 0.69434 -0.13281 0.68532 C -0.14513 0.67631 -0.16388 0.64139 -0.17048 0.63307 " pathEditMode="relative" rAng="0" ptsTypes="aaaaaaaaaaaaaaaaaaA">
                                      <p:cBhvr>
                                        <p:cTn id="6" dur="8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3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3203848" y="836712"/>
            <a:ext cx="29523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Таня\Desktop\алфавит\в - ма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124744"/>
            <a:ext cx="2736304" cy="5128306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3275856" y="4149080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2199418" y="2036104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51445E-7 C 0.03854 -0.03537 0.07708 -0.07075 0.1033 -0.09827 C 0.12951 -0.12578 0.13924 -0.1378 0.15729 -0.16578 C 0.17535 -0.19376 0.19826 -0.23861 0.21146 -0.26636 C 0.22465 -0.2941 0.22986 -0.30936 0.23611 -0.33179 C 0.24236 -0.35422 0.2507 -0.38428 0.24913 -0.40162 C 0.24757 -0.41896 0.23681 -0.43838 0.22622 -0.43653 C 0.21563 -0.43468 0.20104 -0.42266 0.18524 -0.39075 C 0.16945 -0.35884 0.15972 -0.32879 0.13108 -0.24439 C 0.10243 -0.16 0.03455 0.03908 0.01302 0.11584 C -0.00851 0.1926 -0.00278 0.19283 0.00156 0.21619 C 0.0059 0.23954 0.02396 0.25619 0.03924 0.25549 C 0.05451 0.2548 0.0783 0.23515 0.0934 0.21179 C 0.10851 0.18844 0.12153 0.14428 0.12951 0.11584 C 0.1375 0.0874 0.14045 0.06173 0.14097 0.04162 C 0.14149 0.0215 0.13941 0.00624 0.13281 -0.00439 C 0.12622 -0.01503 0.11667 -0.02358 0.10156 -0.02173 C 0.08646 -0.01988 0.05243 0.00208 0.04254 0.00671 " pathEditMode="relative" rAng="0" ptsTypes="aaaaaaaaaaaaaaaa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331640" y="5805264"/>
            <a:ext cx="648072" cy="648072"/>
          </a:xfrm>
          <a:prstGeom prst="ellipse">
            <a:avLst/>
          </a:prstGeom>
          <a:solidFill>
            <a:srgbClr val="158F21"/>
          </a:solidFill>
          <a:ln>
            <a:solidFill>
              <a:srgbClr val="158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683568" y="5805264"/>
            <a:ext cx="648072" cy="64807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Users\Таня\Desktop\алфавит\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8221209" cy="5303032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5148064" y="5733256"/>
            <a:ext cx="648072" cy="648072"/>
          </a:xfrm>
          <a:prstGeom prst="ellipse">
            <a:avLst/>
          </a:prstGeom>
          <a:solidFill>
            <a:srgbClr val="158F21"/>
          </a:solidFill>
          <a:ln>
            <a:solidFill>
              <a:srgbClr val="158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99992" y="5733256"/>
            <a:ext cx="648072" cy="64807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2411760" y="836712"/>
            <a:ext cx="45365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C:\Users\Таня\Desktop\алфавит\г - бо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268760"/>
            <a:ext cx="4546791" cy="4680520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5364088" y="1628800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4215643" y="-384783"/>
            <a:ext cx="343940" cy="2751520"/>
          </a:xfrm>
          <a:prstGeom prst="rect">
            <a:avLst/>
          </a:prstGeom>
          <a:noFill/>
        </p:spPr>
      </p:pic>
      <p:sp>
        <p:nvSpPr>
          <p:cNvPr id="8" name="Овал 7"/>
          <p:cNvSpPr/>
          <p:nvPr/>
        </p:nvSpPr>
        <p:spPr>
          <a:xfrm>
            <a:off x="4067944" y="2348880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2919499" y="307913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6.35838E-7 C -0.05347 0.18428 -0.10694 0.36856 -0.15087 0.46705 C -0.19479 0.56555 -0.2335 0.58173 -0.26406 0.59168 C -0.29462 0.60162 -0.32274 0.53688 -0.33455 0.52601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6 5.78035E-8 C -0.00886 -0.01965 -0.01771 -0.03931 -0.01632 -0.05665 C -0.01493 -0.07399 -0.00052 -0.09272 0.00816 -0.10474 C 0.01684 -0.11676 0.0243 -0.12231 0.03611 -0.12879 C 0.04791 -0.13526 0.03489 -0.14081 0.07882 -0.14405 C 0.12274 -0.14728 0.26319 -0.14775 0.3 -0.14844 " pathEditMode="relative" rAng="0" ptsTypes="aaaaaA">
                                      <p:cBhvr>
                                        <p:cTn id="1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-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2987824" y="836712"/>
            <a:ext cx="26642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Таня\Desktop\алфавит\г - ма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132856"/>
            <a:ext cx="2520280" cy="3977584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3275856" y="3645024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2199418" y="1604055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2948E-6 C 0.03107 -0.03191 0.06232 -0.06382 0.08368 -0.07191 C 0.10503 -0.08 0.125 -0.07099 0.12795 -0.0481 C 0.1309 -0.02521 0.11302 0.02427 0.10156 0.06543 C 0.0901 0.10659 0.06875 0.16693 0.05903 0.19861 C 0.0493 0.23029 0.04271 0.23792 0.04271 0.25549 C 0.04271 0.27306 0.05034 0.29664 0.05903 0.30358 C 0.06771 0.31052 0.07708 0.30913 0.09514 0.29688 C 0.11319 0.28462 0.15521 0.24069 0.16719 0.22936 " pathEditMode="relative" rAng="0" ptsTypes="aaaaaaa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899592" y="404664"/>
            <a:ext cx="7200800" cy="6093296"/>
            <a:chOff x="-1620688" y="1097360"/>
            <a:chExt cx="7200800" cy="6093296"/>
          </a:xfrm>
        </p:grpSpPr>
        <p:pic>
          <p:nvPicPr>
            <p:cNvPr id="7170" name="Picture 2" descr="C:\Users\Таня\Desktop\алфавит\д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620688" y="1104140"/>
              <a:ext cx="7200800" cy="6086516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4788024" y="5589240"/>
              <a:ext cx="72008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-1620688" y="1097360"/>
              <a:ext cx="4752528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067944" y="6021288"/>
              <a:ext cx="576064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Овал 5"/>
          <p:cNvSpPr/>
          <p:nvPr/>
        </p:nvSpPr>
        <p:spPr>
          <a:xfrm>
            <a:off x="5940152" y="5013176"/>
            <a:ext cx="648072" cy="648072"/>
          </a:xfrm>
          <a:prstGeom prst="ellipse">
            <a:avLst/>
          </a:prstGeom>
          <a:solidFill>
            <a:srgbClr val="158F21"/>
          </a:solidFill>
          <a:ln>
            <a:solidFill>
              <a:srgbClr val="158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220072" y="5013176"/>
            <a:ext cx="648072" cy="64807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771800" y="5013176"/>
            <a:ext cx="648072" cy="648072"/>
          </a:xfrm>
          <a:prstGeom prst="ellipse">
            <a:avLst/>
          </a:prstGeom>
          <a:solidFill>
            <a:srgbClr val="158F21"/>
          </a:solidFill>
          <a:ln>
            <a:solidFill>
              <a:srgbClr val="158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1907704" y="5013176"/>
            <a:ext cx="648072" cy="64807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187624" y="764704"/>
            <a:ext cx="45365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796136" y="5805264"/>
            <a:ext cx="172819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2411760" y="836712"/>
            <a:ext cx="45365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C:\Users\Таня\Desktop\алфавит\д - бо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268760"/>
            <a:ext cx="4797124" cy="4824536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5796136" y="1556792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4647690" y="-556184"/>
            <a:ext cx="343940" cy="275152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020272" y="5157192"/>
            <a:ext cx="3600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79191E-6 C -0.04722 0.15329 -0.09445 0.30682 -0.12118 0.38867 C -0.14792 0.47052 -0.14184 0.45688 -0.16059 0.4911 C -0.17952 0.52532 -0.21511 0.57295 -0.2342 0.59376 C -0.2533 0.61456 -0.25955 0.61017 -0.27535 0.61572 C -0.29115 0.62127 -0.31563 0.62543 -0.32934 0.62659 C -0.34306 0.62774 -0.34827 0.62659 -0.35729 0.62219 C -0.36632 0.6178 -0.38386 0.60855 -0.38351 0.60046 C -0.38316 0.59237 -0.3717 0.57665 -0.35556 0.5741 C -0.33941 0.57156 -0.30243 0.58058 -0.28681 0.58497 C -0.27118 0.58936 -0.27552 0.59399 -0.26215 0.60046 C -0.24879 0.60693 -0.22639 0.61896 -0.20643 0.62428 C -0.18646 0.62959 -0.16268 0.63445 -0.14254 0.63306 C -0.1224 0.63167 -0.104 0.62636 -0.08507 0.61572 C -0.06615 0.60508 -0.05035 0.59376 -0.02934 0.56971 C -0.00834 0.54566 0.0217 0.50751 0.04097 0.47144 C 0.06059 0.43537 0.07535 0.39954 0.08698 0.35376 C 0.09844 0.30798 0.10729 0.24162 0.10972 0.19653 C 0.11215 0.15144 0.10955 0.11907 0.10173 0.083 C 0.09375 0.04693 0.08142 0.00046 0.0625 -0.01965 C 0.0434 -0.03977 0.01337 -0.04162 -0.01129 -0.03723 C -0.03594 -0.03283 -0.06354 -0.01364 -0.08507 0.00647 C -0.1066 0.02659 -0.12448 0.05433 -0.1408 0.083 C -0.15712 0.11167 -0.17639 0.163 -0.18351 0.17896 " pathEditMode="relative" rAng="0" ptsTypes="aaaaaaaaaaaaaaaaaaaaaaaA">
                                      <p:cBhvr>
                                        <p:cTn id="6" dur="8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Таня\Desktop\алфавит\д - ма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268759"/>
            <a:ext cx="2736304" cy="476754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716016" y="4005064"/>
            <a:ext cx="108012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1124744"/>
            <a:ext cx="144016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148064" y="1700808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4071627" y="-384784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6185E-6 C -0.00417 -0.0185 -0.00834 -0.03676 -0.01979 -0.0437 C -0.03125 -0.05063 -0.05399 -0.04994 -0.06893 -0.04162 C -0.08386 -0.03329 -0.09879 -0.01179 -0.1099 0.00648 C -0.12101 0.02474 -0.12899 0.04925 -0.13611 0.06775 C -0.14323 0.08624 -0.14861 0.09965 -0.15243 0.11792 C -0.15625 0.13619 -0.15816 0.16208 -0.15903 0.17688 C -0.1599 0.19168 -0.15938 0.19653 -0.15747 0.2074 C -0.15556 0.21827 -0.15278 0.23399 -0.14757 0.24231 C -0.14236 0.25064 -0.13524 0.25734 -0.12622 0.25757 C -0.11719 0.25781 -0.10504 0.25387 -0.09358 0.24439 C -0.08212 0.23491 -0.06893 0.22127 -0.05747 0.20093 C -0.04601 0.18058 -0.03941 0.16555 -0.02465 0.12231 C -0.0099 0.07908 0.04219 -0.09364 0.03107 -0.05896 C 0.01996 -0.02428 -0.06215 0.23468 -0.09184 0.32971 C -0.12153 0.42474 -0.13177 0.46867 -0.14757 0.51075 C -0.16337 0.55283 -0.17639 0.57457 -0.18698 0.58289 C -0.19757 0.59122 -0.20799 0.57526 -0.21146 0.56116 C -0.21493 0.54705 -0.21268 0.51885 -0.20834 0.49781 C -0.20399 0.47676 -0.19375 0.45156 -0.18524 0.43445 C -0.17674 0.41734 -0.16563 0.40763 -0.15747 0.39515 C -0.14931 0.38266 -0.14566 0.37341 -0.13611 0.36023 C -0.12656 0.34705 -0.12535 0.34682 -0.1 0.31653 C -0.07465 0.28624 -0.00313 0.20185 0.01632 0.17896 " pathEditMode="relative" rAng="0" ptsTypes="aaaaaaaaaaaaaaaaaaaaaaaA">
                                      <p:cBhvr>
                                        <p:cTn id="6" dur="7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2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ня\Desktop\алфавит\правильн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32656"/>
            <a:ext cx="5911202" cy="6192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ня\Desktop\алфавит\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7515293" cy="5544616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1619672" y="5877272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148064" y="5877272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2411760" y="836712"/>
            <a:ext cx="45365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Таня\Desktop\алфавит\е - бо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196752"/>
            <a:ext cx="3672408" cy="5109437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5652120" y="1988840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4503676" y="-124136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32948E-6 C -0.00381 -0.02081 -0.00746 -0.04139 -0.01805 -0.05457 C -0.02864 -0.06775 -0.05052 -0.07561 -0.06388 -0.07861 C -0.07725 -0.08162 -0.0868 -0.07676 -0.09826 -0.07214 C -0.10972 -0.06752 -0.12413 -0.0578 -0.13281 -0.05017 C -0.14149 -0.04254 -0.14513 -0.03676 -0.15086 -0.02613 C -0.15659 -0.01549 -0.16388 -0.00069 -0.16718 0.01318 C -0.17048 0.02705 -0.17048 0.04462 -0.17048 0.05688 C -0.17048 0.06913 -0.16996 0.07537 -0.16718 0.0874 C -0.1644 0.09942 -0.16024 0.11722 -0.15416 0.12878 C -0.14809 0.14035 -0.14097 0.14913 -0.13107 0.15722 C -0.12118 0.16532 -0.096 0.17549 -0.09513 0.17688 C -0.09427 0.17826 -0.11718 0.16786 -0.12621 0.16601 C -0.13524 0.16416 -0.14253 0.16532 -0.14913 0.16601 C -0.15572 0.1667 -0.15746 0.16763 -0.16562 0.1704 C -0.17378 0.17318 -0.18715 0.17641 -0.19826 0.18335 C -0.20937 0.19029 -0.22343 0.20277 -0.23281 0.21179 C -0.24218 0.22081 -0.24704 0.22659 -0.25416 0.23792 C -0.26128 0.24925 -0.26944 0.26613 -0.27534 0.27954 C -0.28125 0.29295 -0.28593 0.30289 -0.2901 0.31884 C -0.29427 0.3348 -0.29895 0.35399 -0.3 0.37549 C -0.30104 0.39699 -0.29861 0.42913 -0.2967 0.44763 C -0.29479 0.46613 -0.29322 0.47121 -0.28854 0.48694 C -0.28385 0.50266 -0.27899 0.52694 -0.26892 0.5415 C -0.25885 0.55607 -0.23906 0.56601 -0.22777 0.5741 C -0.21649 0.5822 -0.21493 0.58913 -0.20156 0.58959 C -0.18819 0.59006 -0.15954 0.58035 -0.14756 0.57641 C -0.13559 0.57248 -0.13802 0.57179 -0.12951 0.56555 C -0.121 0.55931 -0.11006 0.55491 -0.0967 0.53919 C -0.08333 0.52347 -0.05711 0.483 -0.04913 0.47167 " pathEditMode="relative" rAng="0" ptsTypes="aaaaaaaaaaaaaaaaaaaaaaaaaaaa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2483768" y="836712"/>
            <a:ext cx="38164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Таня\Desktop\алфавит\е - ма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204864"/>
            <a:ext cx="3528392" cy="4110395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2915816" y="5157192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1839378" y="3116224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6763E-6 C 0.02344 -0.01087 0.04705 -0.0215 0.07379 -0.0393 C 0.10052 -0.05711 0.13837 -0.08693 0.16059 -0.10705 C 0.18281 -0.12717 0.19427 -0.14428 0.2066 -0.15954 C 0.21892 -0.1748 0.22778 -0.18821 0.23438 -0.19861 C 0.24097 -0.20902 0.24306 -0.21433 0.24583 -0.22266 C 0.24861 -0.23098 0.25278 -0.23884 0.25087 -0.24902 C 0.24896 -0.25919 0.24479 -0.28023 0.23438 -0.28393 C 0.22396 -0.28763 0.20347 -0.27907 0.18854 -0.27075 C 0.17361 -0.26243 0.15729 -0.24855 0.14427 -0.23376 C 0.13125 -0.21896 0.12031 -0.20347 0.1099 -0.18127 C 0.09948 -0.15907 0.0882 -0.12208 0.08195 -0.10058 C 0.0757 -0.07907 0.07344 -0.07098 0.07205 -0.05248 C 0.07066 -0.03399 0.07274 -0.00693 0.07379 0.01087 C 0.07483 0.02867 0.07326 0.04139 0.07865 0.05457 C 0.08403 0.06775 0.09705 0.08231 0.1066 0.08948 C 0.11615 0.09665 0.11858 0.10705 0.13611 0.09827 C 0.15365 0.08948 0.19566 0.05364 0.21146 0.037 C 0.22726 0.02035 0.22778 0.00416 0.23108 -0.00231 " pathEditMode="relative" rAng="0" ptsTypes="aaaaaaaaaaaaaaaaa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-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Таня\Desktop\алфавит\ё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4"/>
            <a:ext cx="7416824" cy="5487526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1475656" y="580526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932040" y="580526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2627784" y="836712"/>
            <a:ext cx="36724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C:\Users\Таня\Desktop\алфавит\ё - бо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236481"/>
            <a:ext cx="3528392" cy="5110085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5220072" y="2276872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4143634" y="163896"/>
            <a:ext cx="343940" cy="2751520"/>
          </a:xfrm>
          <a:prstGeom prst="rect">
            <a:avLst/>
          </a:prstGeom>
          <a:noFill/>
        </p:spPr>
      </p:pic>
      <p:pic>
        <p:nvPicPr>
          <p:cNvPr id="10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2919497" y="-628192"/>
            <a:ext cx="343940" cy="2751520"/>
          </a:xfrm>
          <a:prstGeom prst="rect">
            <a:avLst/>
          </a:prstGeom>
          <a:noFill/>
        </p:spPr>
      </p:pic>
      <p:pic>
        <p:nvPicPr>
          <p:cNvPr id="11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3639579" y="-628193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0.01271 C -0.0106 -0.00185 -0.01494 -0.01619 -0.02101 -0.02867 C -0.02709 -0.04116 -0.03282 -0.05457 -0.04237 -0.06151 C -0.05191 -0.06844 -0.06875 -0.06937 -0.07829 -0.07006 C -0.08785 -0.07076 -0.09254 -0.06867 -0.09966 -0.0659 C -0.10678 -0.06313 -0.11424 -0.05734 -0.12101 -0.05272 C -0.12778 -0.0481 -0.1349 -0.0444 -0.14063 -0.03746 C -0.14636 -0.03052 -0.1507 -0.02081 -0.15539 -0.0111 C -0.16007 -0.00139 -0.1658 0.00948 -0.16858 0.0215 C -0.17136 0.03352 -0.1724 0.04994 -0.17188 0.06081 C -0.17136 0.07167 -0.16858 0.0756 -0.16528 0.08693 C -0.16198 0.09826 -0.16303 0.11422 -0.15209 0.12855 C -0.14115 0.14289 -0.10261 0.16693 -0.09966 0.17225 C -0.09671 0.17757 -0.12605 0.16254 -0.13403 0.16115 C -0.14202 0.15977 -0.14098 0.16208 -0.14723 0.16346 C -0.15348 0.16485 -0.16285 0.16601 -0.17188 0.16994 C -0.18091 0.17387 -0.19289 0.18242 -0.20139 0.18751 C -0.2099 0.1926 -0.21476 0.19398 -0.22257 0.20046 C -0.23039 0.20693 -0.24271 0.21942 -0.24879 0.22682 C -0.25487 0.23422 -0.25452 0.23445 -0.25869 0.24416 C -0.26285 0.25387 -0.26875 0.27306 -0.27344 0.28578 C -0.27813 0.29849 -0.28369 0.30612 -0.28664 0.32069 C -0.28959 0.33526 -0.29063 0.35398 -0.2915 0.37294 C -0.29237 0.3919 -0.2948 0.41318 -0.2915 0.43422 C -0.2882 0.45526 -0.28004 0.48254 -0.27188 0.49965 C -0.26372 0.51676 -0.25191 0.52809 -0.24237 0.53687 C -0.23282 0.54566 -0.22396 0.54844 -0.21441 0.55213 C -0.20487 0.55583 -0.19341 0.55745 -0.1849 0.55861 C -0.17639 0.55977 -0.17066 0.56 -0.16355 0.55861 C -0.15643 0.55722 -0.15 0.55422 -0.14237 0.54982 C -0.13473 0.54543 -0.12622 0.53942 -0.11771 0.53248 C -0.10921 0.52555 -0.09948 0.51792 -0.09149 0.50844 C -0.0835 0.49896 -0.07587 0.48462 -0.07014 0.4756 C -0.06441 0.46659 -0.05955 0.4578 -0.05712 0.45387 " pathEditMode="relative" rAng="0" ptsTypes="aaaaaaaaaaaaaaaaaaaaaaaaaaaaaaaa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2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2843808" y="836712"/>
            <a:ext cx="36724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Таня\Desktop\алфавит\ё - ма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916832"/>
            <a:ext cx="3672408" cy="4349842"/>
          </a:xfrm>
          <a:prstGeom prst="rect">
            <a:avLst/>
          </a:prstGeom>
          <a:noFill/>
        </p:spPr>
      </p:pic>
      <p:pic>
        <p:nvPicPr>
          <p:cNvPr id="5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3495563" y="811967"/>
            <a:ext cx="343940" cy="2751520"/>
          </a:xfrm>
          <a:prstGeom prst="rect">
            <a:avLst/>
          </a:prstGeom>
          <a:noFill/>
        </p:spPr>
      </p:pic>
      <p:pic>
        <p:nvPicPr>
          <p:cNvPr id="10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4359659" y="811969"/>
            <a:ext cx="343940" cy="2751520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3347864" y="5085184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2271428" y="3044216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1.90751E-6 C 0.03229 -0.02012 0.06475 -0.04 0.0967 -0.06544 C 0.12864 -0.09087 0.17066 -0.12486 0.19166 -0.15283 C 0.21267 -0.18081 0.22396 -0.21619 0.22291 -0.23353 C 0.22187 -0.25087 0.20278 -0.26127 0.18524 -0.25757 C 0.16771 -0.25387 0.13732 -0.23607 0.11788 -0.21179 C 0.09844 -0.18752 0.07916 -0.14243 0.06875 -0.11145 C 0.05833 -0.08046 0.05573 -0.05642 0.05573 -0.02613 C 0.05573 0.00416 0.05781 0.04994 0.06875 0.06982 C 0.07969 0.08971 0.09878 0.10404 0.12118 0.09387 C 0.14357 0.0837 0.18941 0.02289 0.20312 0.00878 " pathEditMode="relative" rAng="0" ptsTypes="aaaaaaaaaaA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-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Таня\Desktop\алфавит\правильно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32656"/>
            <a:ext cx="6120680" cy="6120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Таня\Desktop\алфавит\правильно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4532472" cy="4752528"/>
          </a:xfrm>
          <a:prstGeom prst="rect">
            <a:avLst/>
          </a:prstGeom>
          <a:noFill/>
        </p:spPr>
      </p:pic>
      <p:pic>
        <p:nvPicPr>
          <p:cNvPr id="3075" name="Picture 3" descr="C:\Users\Таня\Desktop\алфавит\правильно2 - копия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841306"/>
            <a:ext cx="4522613" cy="45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Таня\Desktop\алфавит\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332656"/>
            <a:ext cx="8553585" cy="5544616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1475656" y="580526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572000" y="580526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Таня\Desktop\алфавит\а бо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04664"/>
            <a:ext cx="4495676" cy="6070980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2699792" y="5661248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1551346" y="3620280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1572 C 0.01007 0.03676 0.02344 0.0578 0.03785 0.0615 C 0.05226 0.0652 0.06649 0.04994 0.08368 0.03746 C 0.10087 0.02497 0.11719 0.01896 0.14097 -0.01272 C 0.16476 -0.04439 0.19757 -0.10358 0.22621 -0.15237 C 0.25486 -0.20116 0.28663 -0.25249 0.31319 -0.3052 C 0.33976 -0.35792 0.36771 -0.42335 0.38524 -0.4689 C 0.40278 -0.51445 0.44618 -0.66867 0.41805 -0.57803 C 0.38993 -0.4874 0.2493 -0.02474 0.21649 0.07468 C 0.18368 0.1741 0.2217 0.03954 0.22135 0.01803 C 0.22101 -0.00347 0.22291 -0.03237 0.21476 -0.0541 C 0.2066 -0.07584 0.18663 -0.10104 0.17222 -0.11306 C 0.15781 -0.12509 0.13715 -0.13179 0.12795 -0.12624 C 0.11875 -0.12069 0.10989 -0.09503 0.11649 -0.08023 C 0.12309 -0.06543 0.15104 -0.04486 0.16719 -0.03676 C 0.18333 -0.02867 0.19462 -0.02983 0.21319 -0.03237 C 0.23177 -0.03491 0.25885 -0.04185 0.27882 -0.05202 C 0.29878 -0.0622 0.32378 -0.08647 0.33281 -0.09341 " pathEditMode="relative" rAng="0" ptsTypes="aaaaaaaaaaaaaaaaaA">
                                      <p:cBhvr>
                                        <p:cTn id="6" dur="7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-2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Таня\Desktop\алфавит\а - ма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988840"/>
            <a:ext cx="4056980" cy="3554049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4572000" y="3068960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2343435" y="235903"/>
            <a:ext cx="343940" cy="2751520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699792" y="836712"/>
            <a:ext cx="40324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62 0.11052 C 0.11476 0.09341 0.1099 0.0763 0.1033 0.06913 C 0.0967 0.06196 0.09045 0.06335 0.08039 0.06705 C 0.07032 0.07075 0.05174 0.08115 0.04271 0.09086 C 0.03368 0.10058 0.03351 0.11006 0.02622 0.12578 C 0.01893 0.1415 0.00643 0.16647 -0.00156 0.18474 C -0.00955 0.203 -0.01701 0.22058 -0.02135 0.23514 C -0.02569 0.24971 -0.02586 0.25988 -0.02795 0.27214 C -0.03003 0.28439 -0.03385 0.29919 -0.03437 0.30936 C -0.03489 0.31954 -0.03159 0.32508 -0.03107 0.33341 C -0.03055 0.34173 -0.03402 0.34913 -0.03107 0.35954 C -0.02812 0.36994 -0.02135 0.39029 -0.01319 0.39653 C -0.00503 0.40277 0.0066 0.40185 0.01806 0.39653 C 0.02952 0.39121 0.04341 0.37988 0.05573 0.36393 C 0.06806 0.34797 0.08177 0.32393 0.09184 0.30058 C 0.10191 0.27722 0.10243 0.26474 0.11632 0.22404 C 0.13021 0.18335 0.18195 0.03584 0.17535 0.05595 C 0.16875 0.07607 0.08854 0.2867 0.07709 0.34428 C 0.06563 0.40185 0.08802 0.40347 0.1066 0.40092 C 0.12518 0.39838 0.17552 0.34173 0.18854 0.32902 " pathEditMode="relative" ptsTypes="aaaaaaaaaaaaaaaaaaa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23528" y="332656"/>
            <a:ext cx="8437473" cy="5616624"/>
            <a:chOff x="323528" y="404664"/>
            <a:chExt cx="8437473" cy="5616624"/>
          </a:xfrm>
        </p:grpSpPr>
        <p:pic>
          <p:nvPicPr>
            <p:cNvPr id="4098" name="Picture 2" descr="C:\Users\Таня\Desktop\алфавит\б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3528" y="404664"/>
              <a:ext cx="8437473" cy="5616624"/>
            </a:xfrm>
            <a:prstGeom prst="rect">
              <a:avLst/>
            </a:prstGeom>
            <a:noFill/>
          </p:spPr>
        </p:pic>
        <p:sp>
          <p:nvSpPr>
            <p:cNvPr id="3" name="Прямоугольник 2"/>
            <p:cNvSpPr/>
            <p:nvPr/>
          </p:nvSpPr>
          <p:spPr>
            <a:xfrm>
              <a:off x="3275856" y="404664"/>
              <a:ext cx="1656184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Овал 4"/>
          <p:cNvSpPr/>
          <p:nvPr/>
        </p:nvSpPr>
        <p:spPr>
          <a:xfrm>
            <a:off x="1043608" y="5877272"/>
            <a:ext cx="648072" cy="64807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99992" y="5877272"/>
            <a:ext cx="648072" cy="64807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763688" y="5877272"/>
            <a:ext cx="648072" cy="648072"/>
          </a:xfrm>
          <a:prstGeom prst="ellipse">
            <a:avLst/>
          </a:prstGeom>
          <a:solidFill>
            <a:srgbClr val="158F21"/>
          </a:solidFill>
          <a:ln>
            <a:solidFill>
              <a:srgbClr val="158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148064" y="5877272"/>
            <a:ext cx="648072" cy="648072"/>
          </a:xfrm>
          <a:prstGeom prst="ellipse">
            <a:avLst/>
          </a:prstGeom>
          <a:solidFill>
            <a:srgbClr val="158F21"/>
          </a:solidFill>
          <a:ln>
            <a:solidFill>
              <a:srgbClr val="158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Таня\Desktop\алфавит\б - бо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052736"/>
            <a:ext cx="4536504" cy="5459722"/>
          </a:xfrm>
          <a:prstGeom prst="rect">
            <a:avLst/>
          </a:prstGeom>
          <a:noFill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411760" y="836712"/>
            <a:ext cx="45365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275856" y="2420888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788024" y="1484784"/>
            <a:ext cx="216024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3567571" y="-556183"/>
            <a:ext cx="343940" cy="2751520"/>
          </a:xfrm>
          <a:prstGeom prst="rect">
            <a:avLst/>
          </a:prstGeom>
          <a:noFill/>
        </p:spPr>
      </p:pic>
      <p:pic>
        <p:nvPicPr>
          <p:cNvPr id="9" name="Picture 2" descr="C:\Users\Таня\Desktop\алфавит\рtучка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509859">
            <a:off x="1407331" y="-628191"/>
            <a:ext cx="343940" cy="275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51445E-7 C -0.03716 0.12 -0.07431 0.24023 -0.09671 0.31237 C -0.1191 0.38451 -0.12118 0.38844 -0.13438 0.43237 C -0.14757 0.4763 -0.16164 0.53965 -0.17552 0.57642 C -0.18941 0.61295 -0.20521 0.63561 -0.21806 0.65295 C -0.23091 0.67006 -0.24566 0.68462 -0.25243 0.68116 C -0.25921 0.67746 -0.26233 0.65248 -0.25903 0.63098 C -0.25573 0.60925 -0.24375 0.57734 -0.23282 0.55214 C -0.22188 0.52717 -0.20539 0.5022 -0.19341 0.48046 C -0.18143 0.45873 -0.17171 0.43931 -0.16077 0.4215 C -0.14983 0.4037 -0.14046 0.39237 -0.12796 0.37341 C -0.11546 0.35445 -0.10052 0.32555 -0.08525 0.30798 C -0.06997 0.28994 -0.05191 0.27306 -0.03612 0.26636 C -0.02032 0.25942 -0.00191 0.26011 0.00989 0.26636 C 0.0217 0.2726 0.02864 0.28694 0.03437 0.30358 C 0.0401 0.32023 0.04288 0.34774 0.04427 0.36694 C 0.04566 0.38613 0.04444 0.39884 0.04253 0.41919 C 0.04062 0.43954 0.0375 0.46613 0.03281 0.48902 C 0.02812 0.51191 0.0243 0.53457 0.01475 0.55676 C 0.0052 0.57896 -0.01077 0.60301 -0.02466 0.6222 C -0.03855 0.64116 -0.05417 0.65919 -0.06893 0.67006 C -0.08368 0.68116 -0.09896 0.69156 -0.1132 0.68786 C -0.12743 0.68416 -0.14618 0.65711 -0.15417 0.64832 C -0.16216 0.63977 -0.15973 0.63746 -0.16077 0.63537 " pathEditMode="relative" rAng="0" ptsTypes="aaaaaaaaaaaaaaaaaaaaaaaA">
                                      <p:cBhvr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3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62 0.14197 C 0.06302 0.12971 0.05643 0.11746 0.05486 0.10035 C 0.0533 0.08324 0.05157 0.05781 0.05973 0.03931 C 0.06789 0.02081 0.07778 0.00301 0.104 -0.01087 C 0.13021 -0.02474 0.1592 -0.03745 0.21719 -0.0437 C 0.27518 -0.04994 0.41233 -0.04693 0.45157 -0.04809 " pathEditMode="relative" rAng="0" ptsTypes="aaaaaA">
                                      <p:cBhvr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425</TotalTime>
  <Words>2</Words>
  <Application>Microsoft Office PowerPoint</Application>
  <PresentationFormat>Экран (4:3)</PresentationFormat>
  <Paragraphs>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Таня</cp:lastModifiedBy>
  <cp:revision>42</cp:revision>
  <dcterms:created xsi:type="dcterms:W3CDTF">2014-02-18T16:05:01Z</dcterms:created>
  <dcterms:modified xsi:type="dcterms:W3CDTF">2014-03-07T15:37:08Z</dcterms:modified>
</cp:coreProperties>
</file>