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7" r:id="rId4"/>
    <p:sldId id="258" r:id="rId5"/>
    <p:sldId id="268" r:id="rId6"/>
    <p:sldId id="266" r:id="rId7"/>
    <p:sldId id="269" r:id="rId8"/>
    <p:sldId id="260" r:id="rId9"/>
    <p:sldId id="270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3B04D6-56F4-4429-8FB2-D40B300916AE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F682DF-68D9-4626-AB9F-5979D3EAB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F989478-B58F-4530-ADC5-45DBD802E039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6E98FD1-57A6-4DC7-A16A-3CF0187704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22E86-B118-4D08-A377-8A57D214216B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8BD65-79ED-4B1E-B969-4839F696FC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4F51-7DE7-4A99-A49F-BD1504F064B8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4CC3-A00B-4990-B551-68C26A9995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FD6F-C73C-48A8-86BD-547313A980F8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4E3E3-3EE6-4C2D-9647-5B29900274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2FD902-B434-4D90-8125-14AF3D99E824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0E791B-D952-446D-AA19-7222BB6AAA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3980FE-76B0-4B27-82B6-C040265B3503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47CB1D-BCC0-4C51-8FDA-D9BA9A1168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97E473-CD02-4DC3-B890-001F8ED3E933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187791-7B8A-40C0-813E-1DA5D5ACEC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71E235-A3DB-4B07-BAB4-7F80521E0E5A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0808F8-F4E4-4A1F-A14A-9551427561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AD9B5-4FB7-4B8E-8C63-63CE58559E1C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10326-AD6B-49FB-B5E4-C30FD3D610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14809-6ED9-4951-A7FD-F99AD9C1F087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21CCB9-D840-4018-A5FD-8A08E3F3CF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B6A4F8-D48E-4363-B0FE-61BCD9D20007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4FC7787-4EF3-4971-A0C5-F4FAFF38B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2749CD3-F7D1-4B1B-B93C-FD94DE9AFDC2}" type="datetimeFigureOut">
              <a:rPr lang="ru-RU"/>
              <a:pPr>
                <a:defRPr/>
              </a:pPr>
              <a:t>23.12.2013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1C2F6FE-EBE7-4DC2-9401-BF74D05C16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hobbit\&#1056;&#1072;&#1073;&#1086;&#1095;&#1080;&#1081;%20&#1089;&#1090;&#1086;&#1083;\&#1087;&#1086;&#1083;&#1077;%20&#1095;&#1091;&#1076;&#1077;&#1089;\pole_chudes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hobbit\&#1056;&#1072;&#1073;&#1086;&#1095;&#1080;&#1081;%20&#1089;&#1090;&#1086;&#1083;\&#1087;&#1086;&#1083;&#1077;%20&#1095;&#1091;&#1076;&#1077;&#1089;\pole_chudes.mp3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audio" Target="../media/audio1.wav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hobbit\&#1056;&#1072;&#1073;&#1086;&#1095;&#1080;&#1081;%20&#1089;&#1090;&#1086;&#1083;\&#1087;&#1086;&#1083;&#1077;%20&#1095;&#1091;&#1076;&#1077;&#1089;\pole_chudes.mp3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hobbit\&#1056;&#1072;&#1073;&#1086;&#1095;&#1080;&#1081;%20&#1089;&#1090;&#1086;&#1083;\&#1087;&#1086;&#1083;&#1077;%20&#1095;&#1091;&#1076;&#1077;&#1089;\pole_chudes.mp3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hobbit\&#1056;&#1072;&#1073;&#1086;&#1095;&#1080;&#1081;%20&#1089;&#1090;&#1086;&#1083;\&#1087;&#1086;&#1083;&#1077;%20&#1095;&#1091;&#1076;&#1077;&#1089;\pole_chudes.mp3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395288" y="6165850"/>
            <a:ext cx="360362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2411413" y="836613"/>
            <a:ext cx="4681537" cy="611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Поле чудес</a:t>
            </a:r>
          </a:p>
        </p:txBody>
      </p:sp>
      <p:pic>
        <p:nvPicPr>
          <p:cNvPr id="14339" name="Picture 5" descr="1509915-f8db102d38b2699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1557338"/>
            <a:ext cx="6192837" cy="4248150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4346" name="pole_chudes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39750" y="4048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26" fill="hold"/>
                                        <p:tgtEl>
                                          <p:spTgt spid="143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2275" y="5589588"/>
            <a:ext cx="719138" cy="71913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1413" y="5589588"/>
            <a:ext cx="720725" cy="71913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2138" y="5589588"/>
            <a:ext cx="719137" cy="71913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1275" y="5589588"/>
            <a:ext cx="720725" cy="71913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5589588"/>
            <a:ext cx="720725" cy="71913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92725" y="5589588"/>
            <a:ext cx="719138" cy="71913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11863" y="5589588"/>
            <a:ext cx="720725" cy="719137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Д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692275" y="5589588"/>
            <a:ext cx="719138" cy="71913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11413" y="5589588"/>
            <a:ext cx="720725" cy="71913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32138" y="5589588"/>
            <a:ext cx="719137" cy="71913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851275" y="5589588"/>
            <a:ext cx="720725" cy="71913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5589588"/>
            <a:ext cx="720725" cy="71913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292725" y="5589588"/>
            <a:ext cx="719138" cy="71913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011863" y="5589588"/>
            <a:ext cx="720725" cy="719137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Управляющая кнопка: назад 23">
            <a:hlinkClick r:id="" action="ppaction://hlinkshowjump?jump=previousslide" highlightClick="1"/>
          </p:cNvPr>
          <p:cNvSpPr/>
          <p:nvPr/>
        </p:nvSpPr>
        <p:spPr>
          <a:xfrm>
            <a:off x="250825" y="6092825"/>
            <a:ext cx="360363" cy="360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Управляющая кнопка: настраиваемая 24">
            <a:hlinkClick r:id="" action="ppaction://hlinkshowjump?jump=endshow" highlightClick="1"/>
          </p:cNvPr>
          <p:cNvSpPr/>
          <p:nvPr/>
        </p:nvSpPr>
        <p:spPr>
          <a:xfrm>
            <a:off x="684213" y="6092825"/>
            <a:ext cx="358775" cy="36036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93" name="WordArt 26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40322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blipFill dpi="0" rotWithShape="1">
                  <a:blip r:embed="rId6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Суперигра</a:t>
            </a:r>
          </a:p>
        </p:txBody>
      </p: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250825" y="1412875"/>
            <a:ext cx="4060825" cy="4122738"/>
            <a:chOff x="395536" y="2204864"/>
            <a:chExt cx="4060923" cy="4122759"/>
          </a:xfrm>
        </p:grpSpPr>
        <p:grpSp>
          <p:nvGrpSpPr>
            <p:cNvPr id="24600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24602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24604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24606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24608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24610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24612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24614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24616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24618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24620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24622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7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  <a:latin typeface="+mn-lt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  <a:latin typeface="+mn-lt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+mn-lt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966" y="4580995"/>
                    <a:ext cx="358784" cy="360364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</a:rPr>
                    <a:t>250</a:t>
                  </a: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300</a:t>
                </a: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Б</a:t>
              </a:r>
            </a:p>
          </p:txBody>
        </p:sp>
      </p:grpSp>
      <p:grpSp>
        <p:nvGrpSpPr>
          <p:cNvPr id="24595" name="Группа 69"/>
          <p:cNvGrpSpPr>
            <a:grpSpLocks/>
          </p:cNvGrpSpPr>
          <p:nvPr/>
        </p:nvGrpSpPr>
        <p:grpSpPr bwMode="auto">
          <a:xfrm rot="-7074549">
            <a:off x="1281113" y="2184400"/>
            <a:ext cx="1817687" cy="995363"/>
            <a:chOff x="2543175" y="3789040"/>
            <a:chExt cx="1819058" cy="996201"/>
          </a:xfrm>
        </p:grpSpPr>
        <p:sp>
          <p:nvSpPr>
            <p:cNvPr id="67" name="Стрелка вниз 66"/>
            <p:cNvSpPr>
              <a:spLocks noChangeArrowheads="1"/>
            </p:cNvSpPr>
            <p:nvPr/>
          </p:nvSpPr>
          <p:spPr bwMode="auto">
            <a:xfrm rot="-2746940">
              <a:off x="3325523" y="3745140"/>
              <a:ext cx="260569" cy="1819058"/>
            </a:xfrm>
            <a:prstGeom prst="downArrow">
              <a:avLst>
                <a:gd name="adj1" fmla="val 50000"/>
                <a:gd name="adj2" fmla="val 215929"/>
              </a:avLst>
            </a:prstGeom>
            <a:solidFill>
              <a:srgbClr val="33CC33"/>
            </a:solidFill>
            <a:ln w="25400" algn="ctr">
              <a:solidFill>
                <a:srgbClr val="009900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rgbClr val="00B050"/>
                  </a:solidFill>
                </a:ln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69" name="Овал 68"/>
            <p:cNvSpPr>
              <a:spLocks noChangeArrowheads="1"/>
            </p:cNvSpPr>
            <p:nvPr/>
          </p:nvSpPr>
          <p:spPr bwMode="auto">
            <a:xfrm>
              <a:off x="2556376" y="3788650"/>
              <a:ext cx="360635" cy="360666"/>
            </a:xfrm>
            <a:prstGeom prst="ellipse">
              <a:avLst/>
            </a:prstGeom>
            <a:solidFill>
              <a:srgbClr val="33CC33"/>
            </a:solidFill>
            <a:ln w="25400" algn="ctr">
              <a:solidFill>
                <a:srgbClr val="009900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</p:grpSp>
      <p:pic>
        <p:nvPicPr>
          <p:cNvPr id="24623" name="pole_chudes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323850" y="188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96188" y="4005263"/>
            <a:ext cx="1201737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Вертикальный свиток 92"/>
          <p:cNvSpPr/>
          <p:nvPr/>
        </p:nvSpPr>
        <p:spPr>
          <a:xfrm>
            <a:off x="4323697" y="54183"/>
            <a:ext cx="4705771" cy="386216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000" b="1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6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6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7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8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8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9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10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10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10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1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7" dur="25026" fill="hold"/>
                                        <p:tgtEl>
                                          <p:spTgt spid="246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3"/>
                  </p:tgtEl>
                </p:cond>
              </p:nextCondLst>
            </p:seq>
            <p:audio>
              <p:cMediaNode>
                <p:cTn id="1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23"/>
                </p:tgtEl>
              </p:cMediaNode>
            </p:audio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51275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A3171E"/>
                </a:solidFill>
              </a:rPr>
              <a:t>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A3171E"/>
                </a:solidFill>
              </a:rPr>
              <a:t>Е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725" y="5589588"/>
            <a:ext cx="719138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A3171E"/>
                </a:solidFill>
              </a:rPr>
              <a:t>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11863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A3171E"/>
                </a:solidFill>
              </a:rPr>
              <a:t>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32588" y="5589588"/>
            <a:ext cx="719137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A3171E"/>
                </a:solidFill>
              </a:rPr>
              <a:t>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51725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A3171E"/>
                </a:solidFill>
              </a:rPr>
              <a:t>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51275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11863" y="5589588"/>
            <a:ext cx="719137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92725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32588" y="5589588"/>
            <a:ext cx="719137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451725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250825" y="6092825"/>
            <a:ext cx="360363" cy="360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684213" y="6092825"/>
            <a:ext cx="358775" cy="3603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9" name="WordArt 18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3311525" cy="611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1тур</a:t>
            </a:r>
          </a:p>
        </p:txBody>
      </p: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250825" y="1700213"/>
            <a:ext cx="4060825" cy="4122737"/>
            <a:chOff x="395536" y="2204864"/>
            <a:chExt cx="4060923" cy="4122759"/>
          </a:xfrm>
        </p:grpSpPr>
        <p:grpSp>
          <p:nvGrpSpPr>
            <p:cNvPr id="16406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16408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16410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16412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16414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16416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16418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6420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6422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6424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6426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6428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6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  <a:latin typeface="+mn-lt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  <a:latin typeface="+mn-lt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+mn-lt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966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</a:rPr>
                    <a:t>250</a:t>
                  </a: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300</a:t>
                </a: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Б</a:t>
              </a:r>
            </a:p>
          </p:txBody>
        </p:sp>
      </p:grpSp>
      <p:grpSp>
        <p:nvGrpSpPr>
          <p:cNvPr id="16401" name="Группа 69"/>
          <p:cNvGrpSpPr>
            <a:grpSpLocks/>
          </p:cNvGrpSpPr>
          <p:nvPr/>
        </p:nvGrpSpPr>
        <p:grpSpPr bwMode="auto">
          <a:xfrm rot="-4617425">
            <a:off x="1857375" y="2687638"/>
            <a:ext cx="1817688" cy="995362"/>
            <a:chOff x="2543175" y="3789040"/>
            <a:chExt cx="1819058" cy="996201"/>
          </a:xfrm>
        </p:grpSpPr>
        <p:sp>
          <p:nvSpPr>
            <p:cNvPr id="67" name="Стрелка вниз 66"/>
            <p:cNvSpPr>
              <a:spLocks noChangeArrowheads="1"/>
            </p:cNvSpPr>
            <p:nvPr/>
          </p:nvSpPr>
          <p:spPr bwMode="auto">
            <a:xfrm rot="-2746940">
              <a:off x="3324214" y="3740890"/>
              <a:ext cx="260569" cy="1819057"/>
            </a:xfrm>
            <a:prstGeom prst="downArrow">
              <a:avLst>
                <a:gd name="adj1" fmla="val 50000"/>
                <a:gd name="adj2" fmla="val 215929"/>
              </a:avLst>
            </a:prstGeom>
            <a:solidFill>
              <a:srgbClr val="33CC33"/>
            </a:solidFill>
            <a:ln w="25400" algn="ctr">
              <a:solidFill>
                <a:srgbClr val="0099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rgbClr val="00B050"/>
                  </a:solidFill>
                </a:ln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69" name="Овал 68"/>
            <p:cNvSpPr>
              <a:spLocks noChangeArrowheads="1"/>
            </p:cNvSpPr>
            <p:nvPr/>
          </p:nvSpPr>
          <p:spPr bwMode="auto">
            <a:xfrm>
              <a:off x="2556104" y="3788373"/>
              <a:ext cx="360634" cy="360667"/>
            </a:xfrm>
            <a:prstGeom prst="ellipse">
              <a:avLst/>
            </a:prstGeom>
            <a:solidFill>
              <a:srgbClr val="33CC33"/>
            </a:solidFill>
            <a:ln w="25400" algn="ctr">
              <a:solidFill>
                <a:srgbClr val="009900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</p:grpSp>
      <p:pic>
        <p:nvPicPr>
          <p:cNvPr id="16429" name="pole_chudes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23850" y="188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0038" y="3789363"/>
            <a:ext cx="1223962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Вертикальный свиток 92"/>
          <p:cNvSpPr/>
          <p:nvPr/>
        </p:nvSpPr>
        <p:spPr>
          <a:xfrm>
            <a:off x="4323697" y="166632"/>
            <a:ext cx="4705771" cy="3617018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000" b="1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5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6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7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8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9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9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9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10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10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6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1" dur="25026" fill="hold"/>
                                        <p:tgtEl>
                                          <p:spTgt spid="164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29"/>
                  </p:tgtEl>
                </p:cond>
              </p:nextCondLst>
            </p:seq>
            <p:audio>
              <p:cMediaNode>
                <p:cTn id="1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29"/>
                </p:tgtEl>
              </p:cMediaNode>
            </p:audio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250825" y="6092825"/>
            <a:ext cx="360363" cy="360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684213" y="6092825"/>
            <a:ext cx="358775" cy="3603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1" name="WordArt 17"/>
          <p:cNvSpPr>
            <a:spLocks noChangeArrowheads="1" noChangeShapeType="1" noTextEdit="1"/>
          </p:cNvSpPr>
          <p:nvPr/>
        </p:nvSpPr>
        <p:spPr bwMode="auto">
          <a:xfrm>
            <a:off x="1619250" y="1268413"/>
            <a:ext cx="6769100" cy="1223962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CC0066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Музыкальная пауза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11413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b="1">
                <a:solidFill>
                  <a:srgbClr val="5E2D37"/>
                </a:solidFill>
              </a:rPr>
              <a:t>Г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32138" y="5589588"/>
            <a:ext cx="719137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51275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92725" y="5589588"/>
            <a:ext cx="719138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011863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Н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32588" y="5589588"/>
            <a:ext cx="719137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Д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451725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411413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32138" y="5589588"/>
            <a:ext cx="719137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51275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292725" y="5589588"/>
            <a:ext cx="719138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11863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732588" y="5589588"/>
            <a:ext cx="719137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451725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Управляющая кнопка: назад 32">
            <a:hlinkClick r:id="" action="ppaction://hlinkshowjump?jump=previousslide" highlightClick="1"/>
          </p:cNvPr>
          <p:cNvSpPr/>
          <p:nvPr/>
        </p:nvSpPr>
        <p:spPr>
          <a:xfrm>
            <a:off x="250825" y="6092825"/>
            <a:ext cx="360363" cy="360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684213" y="6092825"/>
            <a:ext cx="358775" cy="3603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51" name="WordArt 22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3311525" cy="611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2тур</a:t>
            </a:r>
          </a:p>
        </p:txBody>
      </p: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250825" y="1268413"/>
            <a:ext cx="4060825" cy="4122737"/>
            <a:chOff x="395536" y="2204864"/>
            <a:chExt cx="4060923" cy="4122759"/>
          </a:xfrm>
        </p:grpSpPr>
        <p:grpSp>
          <p:nvGrpSpPr>
            <p:cNvPr id="18458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18460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18462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18464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18466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18468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18470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8472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8474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8476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8478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8480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6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  <a:latin typeface="+mn-lt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  <a:latin typeface="+mn-lt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+mn-lt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966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</a:rPr>
                    <a:t>250</a:t>
                  </a: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300</a:t>
                </a: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Б</a:t>
              </a:r>
            </a:p>
          </p:txBody>
        </p:sp>
      </p:grpSp>
      <p:grpSp>
        <p:nvGrpSpPr>
          <p:cNvPr id="18453" name="Группа 69"/>
          <p:cNvGrpSpPr>
            <a:grpSpLocks/>
          </p:cNvGrpSpPr>
          <p:nvPr/>
        </p:nvGrpSpPr>
        <p:grpSpPr bwMode="auto">
          <a:xfrm rot="-7074549">
            <a:off x="1281113" y="2039937"/>
            <a:ext cx="1817688" cy="995363"/>
            <a:chOff x="2543175" y="3789040"/>
            <a:chExt cx="1819058" cy="996201"/>
          </a:xfrm>
        </p:grpSpPr>
        <p:sp>
          <p:nvSpPr>
            <p:cNvPr id="67" name="Стрелка вниз 66"/>
            <p:cNvSpPr>
              <a:spLocks noChangeArrowheads="1"/>
            </p:cNvSpPr>
            <p:nvPr/>
          </p:nvSpPr>
          <p:spPr bwMode="auto">
            <a:xfrm rot="-2746940">
              <a:off x="3325523" y="3745139"/>
              <a:ext cx="260569" cy="1819058"/>
            </a:xfrm>
            <a:prstGeom prst="downArrow">
              <a:avLst>
                <a:gd name="adj1" fmla="val 50000"/>
                <a:gd name="adj2" fmla="val 215929"/>
              </a:avLst>
            </a:prstGeom>
            <a:solidFill>
              <a:srgbClr val="33CC33"/>
            </a:solidFill>
            <a:ln w="25400" algn="ctr">
              <a:solidFill>
                <a:srgbClr val="009900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rgbClr val="00B050"/>
                  </a:solidFill>
                </a:ln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69" name="Овал 68"/>
            <p:cNvSpPr>
              <a:spLocks noChangeArrowheads="1"/>
            </p:cNvSpPr>
            <p:nvPr/>
          </p:nvSpPr>
          <p:spPr bwMode="auto">
            <a:xfrm>
              <a:off x="2556377" y="3788650"/>
              <a:ext cx="360634" cy="360666"/>
            </a:xfrm>
            <a:prstGeom prst="ellipse">
              <a:avLst/>
            </a:prstGeom>
            <a:solidFill>
              <a:srgbClr val="33CC33"/>
            </a:solidFill>
            <a:ln w="25400" algn="ctr">
              <a:solidFill>
                <a:srgbClr val="009900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</p:grpSp>
      <p:pic>
        <p:nvPicPr>
          <p:cNvPr id="18481" name="pole_chudes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50825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0038" y="3933825"/>
            <a:ext cx="1223962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Вертикальный свиток 92"/>
          <p:cNvSpPr/>
          <p:nvPr/>
        </p:nvSpPr>
        <p:spPr>
          <a:xfrm>
            <a:off x="4323697" y="166632"/>
            <a:ext cx="4705771" cy="3617018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000" b="1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6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7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7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8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9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9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10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10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1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1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1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8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3" dur="25026" fill="hold"/>
                                        <p:tgtEl>
                                          <p:spTgt spid="184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1"/>
                  </p:tgtEl>
                </p:cond>
              </p:nextCondLst>
            </p:seq>
            <p:audio>
              <p:cMediaNode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81"/>
                </p:tgtEl>
              </p:cMediaNode>
            </p:audio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250825" y="6092825"/>
            <a:ext cx="360363" cy="360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684213" y="6092825"/>
            <a:ext cx="358775" cy="3603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1619250" y="1268413"/>
            <a:ext cx="6769100" cy="1223962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CC0066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Музыкальная пауза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11413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b="1">
                <a:solidFill>
                  <a:srgbClr val="5E2D37"/>
                </a:solidFill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32138" y="5589588"/>
            <a:ext cx="719137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Т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51275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К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Р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92725" y="5589588"/>
            <a:ext cx="719138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011863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32588" y="5589588"/>
            <a:ext cx="719137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К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451725" y="5589588"/>
            <a:ext cx="720725" cy="719137"/>
          </a:xfrm>
          <a:prstGeom prst="rect">
            <a:avLst/>
          </a:prstGeom>
          <a:blipFill>
            <a:blip r:embed="rId4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411413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059113" y="5589588"/>
            <a:ext cx="719137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51275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292725" y="5589588"/>
            <a:ext cx="719138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11863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451725" y="5589588"/>
            <a:ext cx="719138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732588" y="5589588"/>
            <a:ext cx="720725" cy="719137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Управляющая кнопка: назад 32">
            <a:hlinkClick r:id="" action="ppaction://hlinkshowjump?jump=previousslide" highlightClick="1"/>
          </p:cNvPr>
          <p:cNvSpPr/>
          <p:nvPr/>
        </p:nvSpPr>
        <p:spPr>
          <a:xfrm>
            <a:off x="250825" y="6092825"/>
            <a:ext cx="360363" cy="360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684213" y="6092825"/>
            <a:ext cx="358775" cy="3603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99" name="WordArt 22"/>
          <p:cNvSpPr>
            <a:spLocks noChangeArrowheads="1" noChangeShapeType="1" noTextEdit="1"/>
          </p:cNvSpPr>
          <p:nvPr/>
        </p:nvSpPr>
        <p:spPr bwMode="auto">
          <a:xfrm>
            <a:off x="611188" y="404813"/>
            <a:ext cx="3311525" cy="611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3тур</a:t>
            </a:r>
          </a:p>
        </p:txBody>
      </p: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250825" y="1268413"/>
            <a:ext cx="4060825" cy="4122737"/>
            <a:chOff x="395536" y="2204864"/>
            <a:chExt cx="4060923" cy="4122759"/>
          </a:xfrm>
        </p:grpSpPr>
        <p:grpSp>
          <p:nvGrpSpPr>
            <p:cNvPr id="20506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20508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20510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20512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20514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20516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20518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20520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20522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20524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20526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20528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6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  <a:latin typeface="+mn-lt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  <a:latin typeface="+mn-lt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+mn-lt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966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</a:rPr>
                    <a:t>250</a:t>
                  </a: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300</a:t>
                </a: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Б</a:t>
              </a:r>
            </a:p>
          </p:txBody>
        </p:sp>
      </p:grpSp>
      <p:grpSp>
        <p:nvGrpSpPr>
          <p:cNvPr id="20501" name="Группа 69"/>
          <p:cNvGrpSpPr>
            <a:grpSpLocks/>
          </p:cNvGrpSpPr>
          <p:nvPr/>
        </p:nvGrpSpPr>
        <p:grpSpPr bwMode="auto">
          <a:xfrm rot="-7074549">
            <a:off x="1281113" y="2111375"/>
            <a:ext cx="1817687" cy="995363"/>
            <a:chOff x="2543175" y="3789040"/>
            <a:chExt cx="1819058" cy="996201"/>
          </a:xfrm>
        </p:grpSpPr>
        <p:sp>
          <p:nvSpPr>
            <p:cNvPr id="67" name="Стрелка вниз 66"/>
            <p:cNvSpPr>
              <a:spLocks noChangeArrowheads="1"/>
            </p:cNvSpPr>
            <p:nvPr/>
          </p:nvSpPr>
          <p:spPr bwMode="auto">
            <a:xfrm rot="-2746940">
              <a:off x="3325523" y="3745140"/>
              <a:ext cx="260569" cy="1819058"/>
            </a:xfrm>
            <a:prstGeom prst="downArrow">
              <a:avLst>
                <a:gd name="adj1" fmla="val 50000"/>
                <a:gd name="adj2" fmla="val 215929"/>
              </a:avLst>
            </a:prstGeom>
            <a:solidFill>
              <a:srgbClr val="33CC33"/>
            </a:solidFill>
            <a:ln w="25400" algn="ctr">
              <a:solidFill>
                <a:srgbClr val="009900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rgbClr val="00B050"/>
                  </a:solidFill>
                </a:ln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69" name="Овал 68"/>
            <p:cNvSpPr>
              <a:spLocks noChangeArrowheads="1"/>
            </p:cNvSpPr>
            <p:nvPr/>
          </p:nvSpPr>
          <p:spPr bwMode="auto">
            <a:xfrm>
              <a:off x="2556376" y="3788650"/>
              <a:ext cx="360635" cy="360666"/>
            </a:xfrm>
            <a:prstGeom prst="ellipse">
              <a:avLst/>
            </a:prstGeom>
            <a:solidFill>
              <a:srgbClr val="33CC33"/>
            </a:solidFill>
            <a:ln w="25400" algn="ctr">
              <a:solidFill>
                <a:srgbClr val="009900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</p:grpSp>
      <p:pic>
        <p:nvPicPr>
          <p:cNvPr id="20529" name="pole_chudes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23850" y="1889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7988" y="4076700"/>
            <a:ext cx="1116012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Вертикальный свиток 92"/>
          <p:cNvSpPr/>
          <p:nvPr/>
        </p:nvSpPr>
        <p:spPr>
          <a:xfrm>
            <a:off x="4323697" y="166632"/>
            <a:ext cx="4705771" cy="3617018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000" b="1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6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7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7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8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9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9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10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10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1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1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1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0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3" dur="25026" fill="hold"/>
                                        <p:tgtEl>
                                          <p:spTgt spid="205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9"/>
                  </p:tgtEl>
                </p:cond>
              </p:nextCondLst>
            </p:seq>
            <p:audio>
              <p:cMediaNode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9"/>
                </p:tgtEl>
              </p:cMediaNode>
            </p:audio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250825" y="6092825"/>
            <a:ext cx="360363" cy="360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684213" y="6092825"/>
            <a:ext cx="358775" cy="3603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1619250" y="1268413"/>
            <a:ext cx="6769100" cy="1223962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CC0066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Музыкальная пауза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971550" y="4868863"/>
            <a:ext cx="720725" cy="720725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92275" y="4868863"/>
            <a:ext cx="719138" cy="720725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11413" y="4868863"/>
            <a:ext cx="720725" cy="720725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32138" y="4868863"/>
            <a:ext cx="719137" cy="720725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51275" y="4868863"/>
            <a:ext cx="720725" cy="720725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Н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868863"/>
            <a:ext cx="720725" cy="720725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Д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92725" y="4868863"/>
            <a:ext cx="719138" cy="720725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011863" y="4868863"/>
            <a:ext cx="720725" cy="720725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Р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71550" y="4868863"/>
            <a:ext cx="720725" cy="72072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692275" y="4868863"/>
            <a:ext cx="719138" cy="72072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411413" y="4868863"/>
            <a:ext cx="720725" cy="72072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132138" y="4868863"/>
            <a:ext cx="719137" cy="72072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851275" y="4868863"/>
            <a:ext cx="720725" cy="72072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4868863"/>
            <a:ext cx="720725" cy="72072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292725" y="4868863"/>
            <a:ext cx="719138" cy="72072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011863" y="4868863"/>
            <a:ext cx="720725" cy="72072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Управляющая кнопка: назад 30">
            <a:hlinkClick r:id="" action="ppaction://hlinkshowjump?jump=previousslide" highlightClick="1"/>
          </p:cNvPr>
          <p:cNvSpPr/>
          <p:nvPr/>
        </p:nvSpPr>
        <p:spPr>
          <a:xfrm>
            <a:off x="250825" y="6092825"/>
            <a:ext cx="360363" cy="360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684213" y="6092825"/>
            <a:ext cx="358775" cy="3603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47" name="WordArt 22"/>
          <p:cNvSpPr>
            <a:spLocks noChangeArrowheads="1" noChangeShapeType="1" noTextEdit="1"/>
          </p:cNvSpPr>
          <p:nvPr/>
        </p:nvSpPr>
        <p:spPr bwMode="auto">
          <a:xfrm>
            <a:off x="611188" y="115888"/>
            <a:ext cx="5113337" cy="69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Финальная игра</a:t>
            </a:r>
          </a:p>
        </p:txBody>
      </p:sp>
      <p:sp>
        <p:nvSpPr>
          <p:cNvPr id="2" name="Прямоугольник 21"/>
          <p:cNvSpPr/>
          <p:nvPr/>
        </p:nvSpPr>
        <p:spPr>
          <a:xfrm>
            <a:off x="6732588" y="4868863"/>
            <a:ext cx="720725" cy="720725"/>
          </a:xfrm>
          <a:prstGeom prst="rect">
            <a:avLst/>
          </a:prstGeom>
          <a:blipFill>
            <a:blip r:embed="rId3" cstate="screen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5E2D37"/>
                </a:solidFill>
              </a:rPr>
              <a:t>Ь</a:t>
            </a:r>
          </a:p>
        </p:txBody>
      </p:sp>
      <p:sp>
        <p:nvSpPr>
          <p:cNvPr id="3" name="Прямоугольник 29"/>
          <p:cNvSpPr/>
          <p:nvPr/>
        </p:nvSpPr>
        <p:spPr>
          <a:xfrm>
            <a:off x="6732588" y="4868863"/>
            <a:ext cx="720725" cy="72072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0" y="692150"/>
            <a:ext cx="4060825" cy="4122738"/>
            <a:chOff x="395536" y="2204864"/>
            <a:chExt cx="4060923" cy="4122759"/>
          </a:xfrm>
        </p:grpSpPr>
        <p:grpSp>
          <p:nvGrpSpPr>
            <p:cNvPr id="22555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22557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22559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22561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22563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22565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22567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22569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22571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22573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22575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22577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5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  <a:latin typeface="+mn-lt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  <a:latin typeface="+mn-lt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+mn-lt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966" y="4580995"/>
                    <a:ext cx="358784" cy="360364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</a:rPr>
                    <a:t>250</a:t>
                  </a: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300</a:t>
                </a: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Б</a:t>
              </a:r>
            </a:p>
          </p:txBody>
        </p:sp>
      </p:grpSp>
      <p:grpSp>
        <p:nvGrpSpPr>
          <p:cNvPr id="22551" name="Группа 69"/>
          <p:cNvGrpSpPr>
            <a:grpSpLocks/>
          </p:cNvGrpSpPr>
          <p:nvPr/>
        </p:nvGrpSpPr>
        <p:grpSpPr bwMode="auto">
          <a:xfrm rot="-7074549">
            <a:off x="1136650" y="1536701"/>
            <a:ext cx="1817687" cy="995362"/>
            <a:chOff x="2543175" y="3789040"/>
            <a:chExt cx="1819058" cy="996201"/>
          </a:xfrm>
        </p:grpSpPr>
        <p:sp>
          <p:nvSpPr>
            <p:cNvPr id="67" name="Стрелка вниз 66"/>
            <p:cNvSpPr>
              <a:spLocks noChangeArrowheads="1"/>
            </p:cNvSpPr>
            <p:nvPr/>
          </p:nvSpPr>
          <p:spPr bwMode="auto">
            <a:xfrm rot="-2746940">
              <a:off x="3325523" y="3745140"/>
              <a:ext cx="260569" cy="1819058"/>
            </a:xfrm>
            <a:prstGeom prst="downArrow">
              <a:avLst>
                <a:gd name="adj1" fmla="val 50000"/>
                <a:gd name="adj2" fmla="val 215929"/>
              </a:avLst>
            </a:prstGeom>
            <a:solidFill>
              <a:srgbClr val="33CC33"/>
            </a:solidFill>
            <a:ln w="25400" algn="ctr">
              <a:solidFill>
                <a:srgbClr val="009900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rgbClr val="00B050"/>
                  </a:solidFill>
                </a:ln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69" name="Овал 68"/>
            <p:cNvSpPr>
              <a:spLocks noChangeArrowheads="1"/>
            </p:cNvSpPr>
            <p:nvPr/>
          </p:nvSpPr>
          <p:spPr bwMode="auto">
            <a:xfrm>
              <a:off x="2556377" y="3788650"/>
              <a:ext cx="360634" cy="360666"/>
            </a:xfrm>
            <a:prstGeom prst="ellipse">
              <a:avLst/>
            </a:prstGeom>
            <a:solidFill>
              <a:srgbClr val="33CC33"/>
            </a:solidFill>
            <a:ln w="25400" algn="ctr">
              <a:solidFill>
                <a:srgbClr val="009900"/>
              </a:solidFill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</p:grpSp>
      <p:pic>
        <p:nvPicPr>
          <p:cNvPr id="2255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24750" y="4437063"/>
            <a:ext cx="14160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Вертикальный свиток 92"/>
          <p:cNvSpPr/>
          <p:nvPr/>
        </p:nvSpPr>
        <p:spPr>
          <a:xfrm>
            <a:off x="3891897" y="887357"/>
            <a:ext cx="4705771" cy="3617018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000" b="1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6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7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7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8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9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9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0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10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1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1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1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1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250825" y="6092825"/>
            <a:ext cx="360363" cy="360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684213" y="6092825"/>
            <a:ext cx="358775" cy="3603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5" name="WordArt 4"/>
          <p:cNvSpPr>
            <a:spLocks noChangeArrowheads="1" noChangeShapeType="1" noTextEdit="1"/>
          </p:cNvSpPr>
          <p:nvPr/>
        </p:nvSpPr>
        <p:spPr bwMode="auto">
          <a:xfrm>
            <a:off x="1619250" y="1268413"/>
            <a:ext cx="6769100" cy="1223962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CC0066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Музыкальная пауза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</TotalTime>
  <Words>38</Words>
  <Application>Microsoft Office PowerPoint</Application>
  <PresentationFormat>Экран (4:3)</PresentationFormat>
  <Paragraphs>38</Paragraphs>
  <Slides>10</Slides>
  <Notes>2</Notes>
  <HiddenSlides>0</HiddenSlides>
  <MMClips>5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25" baseType="lpstr">
      <vt:lpstr>Arial</vt:lpstr>
      <vt:lpstr>Lucida Sans Unicode</vt:lpstr>
      <vt:lpstr>Wingdings 3</vt:lpstr>
      <vt:lpstr>Verdana</vt:lpstr>
      <vt:lpstr>Wingdings 2</vt:lpstr>
      <vt:lpstr>Calibri</vt:lpstr>
      <vt:lpstr>Tw Cen MT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 чудес</dc:title>
  <dc:creator>Ольга</dc:creator>
  <cp:lastModifiedBy>admin</cp:lastModifiedBy>
  <cp:revision>37</cp:revision>
  <dcterms:created xsi:type="dcterms:W3CDTF">2013-05-11T04:26:48Z</dcterms:created>
  <dcterms:modified xsi:type="dcterms:W3CDTF">2013-12-23T20:00:47Z</dcterms:modified>
</cp:coreProperties>
</file>